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60" r:id="rId3"/>
    <p:sldId id="261" r:id="rId4"/>
    <p:sldId id="262" r:id="rId5"/>
    <p:sldId id="270" r:id="rId6"/>
    <p:sldId id="263" r:id="rId7"/>
    <p:sldId id="264" r:id="rId8"/>
    <p:sldId id="265" r:id="rId9"/>
    <p:sldId id="266" r:id="rId10"/>
    <p:sldId id="267" r:id="rId11"/>
    <p:sldId id="268" r:id="rId12"/>
    <p:sldId id="269" r:id="rId13"/>
    <p:sldId id="272" r:id="rId14"/>
    <p:sldId id="273" r:id="rId15"/>
    <p:sldId id="259" r:id="rId16"/>
    <p:sldId id="271" r:id="rId17"/>
  </p:sldIdLst>
  <p:sldSz cx="9144000" cy="6858000" type="screen4x3"/>
  <p:notesSz cx="6985000" cy="9283700"/>
  <p:defaultTextStyle>
    <a:defPPr>
      <a:defRPr lang="en-US"/>
    </a:defPPr>
    <a:lvl1pPr marL="0" algn="l" defTabSz="914237" rtl="0" eaLnBrk="1" latinLnBrk="0" hangingPunct="1">
      <a:defRPr sz="1800" kern="1200">
        <a:solidFill>
          <a:schemeClr val="tx1"/>
        </a:solidFill>
        <a:latin typeface="+mn-lt"/>
        <a:ea typeface="+mn-ea"/>
        <a:cs typeface="+mn-cs"/>
      </a:defRPr>
    </a:lvl1pPr>
    <a:lvl2pPr marL="457118"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4"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3" algn="l" defTabSz="914237" rtl="0" eaLnBrk="1" latinLnBrk="0" hangingPunct="1">
      <a:defRPr sz="1800" kern="1200">
        <a:solidFill>
          <a:schemeClr val="tx1"/>
        </a:solidFill>
        <a:latin typeface="+mn-lt"/>
        <a:ea typeface="+mn-ea"/>
        <a:cs typeface="+mn-cs"/>
      </a:defRPr>
    </a:lvl6pPr>
    <a:lvl7pPr marL="2742712" algn="l" defTabSz="914237" rtl="0" eaLnBrk="1" latinLnBrk="0" hangingPunct="1">
      <a:defRPr sz="1800" kern="1200">
        <a:solidFill>
          <a:schemeClr val="tx1"/>
        </a:solidFill>
        <a:latin typeface="+mn-lt"/>
        <a:ea typeface="+mn-ea"/>
        <a:cs typeface="+mn-cs"/>
      </a:defRPr>
    </a:lvl7pPr>
    <a:lvl8pPr marL="3199830"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B531"/>
    <a:srgbClr val="488828"/>
    <a:srgbClr val="FF9900"/>
    <a:srgbClr val="FF9933"/>
    <a:srgbClr val="FFCC66"/>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98" autoAdjust="0"/>
  </p:normalViewPr>
  <p:slideViewPr>
    <p:cSldViewPr>
      <p:cViewPr varScale="1">
        <p:scale>
          <a:sx n="65" d="100"/>
          <a:sy n="65" d="100"/>
        </p:scale>
        <p:origin x="1954" y="5"/>
      </p:cViewPr>
      <p:guideLst>
        <p:guide orient="horz" pos="2160"/>
        <p:guide pos="2880"/>
      </p:guideLst>
    </p:cSldViewPr>
  </p:slideViewPr>
  <p:notesTextViewPr>
    <p:cViewPr>
      <p:scale>
        <a:sx n="1" d="1"/>
        <a:sy n="1" d="1"/>
      </p:scale>
      <p:origin x="0" y="0"/>
    </p:cViewPr>
  </p:notesTextViewPr>
  <p:notesViewPr>
    <p:cSldViewPr>
      <p:cViewPr>
        <p:scale>
          <a:sx n="170" d="100"/>
          <a:sy n="170" d="100"/>
        </p:scale>
        <p:origin x="-3900" y="7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A0BC5A-91F5-4449-BA1F-60B5F04F6450}" type="doc">
      <dgm:prSet loTypeId="urn:microsoft.com/office/officeart/2005/8/layout/radial4" loCatId="" qsTypeId="urn:microsoft.com/office/officeart/2005/8/quickstyle/simple1" qsCatId="simple" csTypeId="urn:microsoft.com/office/officeart/2005/8/colors/colorful4" csCatId="colorful" phldr="1"/>
      <dgm:spPr/>
      <dgm:t>
        <a:bodyPr/>
        <a:lstStyle/>
        <a:p>
          <a:endParaRPr lang="en-US"/>
        </a:p>
      </dgm:t>
    </dgm:pt>
    <dgm:pt modelId="{A08C751A-7C08-9647-BC3E-BD9A5EF04B48}">
      <dgm:prSet phldrT="[Text]" custT="1"/>
      <dgm:spPr>
        <a:solidFill>
          <a:schemeClr val="tx2">
            <a:lumMod val="20000"/>
            <a:lumOff val="80000"/>
          </a:schemeClr>
        </a:solidFill>
      </dgm:spPr>
      <dgm:t>
        <a:bodyPr/>
        <a:lstStyle/>
        <a:p>
          <a:r>
            <a:rPr lang="en-US" sz="2000" dirty="0" smtClean="0">
              <a:solidFill>
                <a:srgbClr val="000000"/>
              </a:solidFill>
              <a:latin typeface="Calibri"/>
              <a:cs typeface="Calibri"/>
            </a:rPr>
            <a:t>Data Management</a:t>
          </a:r>
          <a:endParaRPr lang="en-US" sz="2000" dirty="0">
            <a:solidFill>
              <a:srgbClr val="000000"/>
            </a:solidFill>
            <a:latin typeface="Calibri"/>
            <a:cs typeface="Calibri"/>
          </a:endParaRPr>
        </a:p>
      </dgm:t>
    </dgm:pt>
    <dgm:pt modelId="{4CF0779D-5B78-C94A-9EDF-A8D47216A53C}" type="parTrans" cxnId="{A3ACF2F3-E7AA-DB48-AFFB-3B501D840B8D}">
      <dgm:prSet/>
      <dgm:spPr/>
      <dgm:t>
        <a:bodyPr/>
        <a:lstStyle/>
        <a:p>
          <a:endParaRPr lang="en-US">
            <a:latin typeface="Calibri"/>
            <a:cs typeface="Calibri"/>
          </a:endParaRPr>
        </a:p>
      </dgm:t>
    </dgm:pt>
    <dgm:pt modelId="{A11B1AC2-2D5B-1C41-88CB-0DD091FBEC2F}" type="sibTrans" cxnId="{A3ACF2F3-E7AA-DB48-AFFB-3B501D840B8D}">
      <dgm:prSet/>
      <dgm:spPr/>
      <dgm:t>
        <a:bodyPr/>
        <a:lstStyle/>
        <a:p>
          <a:endParaRPr lang="en-US">
            <a:latin typeface="Calibri"/>
            <a:cs typeface="Calibri"/>
          </a:endParaRPr>
        </a:p>
      </dgm:t>
    </dgm:pt>
    <dgm:pt modelId="{4FD2F6E2-B3B1-4F41-97B8-AA402BE361CA}">
      <dgm:prSet phldrT="[Text]" custT="1"/>
      <dgm:spPr>
        <a:solidFill>
          <a:schemeClr val="tx2"/>
        </a:solidFill>
      </dgm:spPr>
      <dgm:t>
        <a:bodyPr/>
        <a:lstStyle/>
        <a:p>
          <a:pPr algn="ctr"/>
          <a:r>
            <a:rPr lang="en-US" sz="1600" dirty="0" smtClean="0">
              <a:solidFill>
                <a:schemeClr val="bg1"/>
              </a:solidFill>
              <a:latin typeface="Calibri"/>
              <a:cs typeface="Calibri"/>
            </a:rPr>
            <a:t>Data Quality</a:t>
          </a:r>
          <a:endParaRPr lang="en-US" sz="1600" dirty="0">
            <a:solidFill>
              <a:schemeClr val="bg1"/>
            </a:solidFill>
            <a:latin typeface="Calibri"/>
            <a:cs typeface="Calibri"/>
          </a:endParaRPr>
        </a:p>
      </dgm:t>
    </dgm:pt>
    <dgm:pt modelId="{DECFFE68-8946-694E-8A54-580A11EE652B}" type="parTrans" cxnId="{8EEF9C23-5FD7-424D-A273-6963CAD5A9CD}">
      <dgm:prSet/>
      <dgm:spPr>
        <a:solidFill>
          <a:schemeClr val="tx2"/>
        </a:solidFill>
      </dgm:spPr>
      <dgm:t>
        <a:bodyPr/>
        <a:lstStyle/>
        <a:p>
          <a:endParaRPr lang="en-US">
            <a:latin typeface="Calibri"/>
            <a:cs typeface="Calibri"/>
          </a:endParaRPr>
        </a:p>
      </dgm:t>
    </dgm:pt>
    <dgm:pt modelId="{46D5DCB4-1BEE-9F46-AFE7-866761326DF1}" type="sibTrans" cxnId="{8EEF9C23-5FD7-424D-A273-6963CAD5A9CD}">
      <dgm:prSet/>
      <dgm:spPr/>
      <dgm:t>
        <a:bodyPr/>
        <a:lstStyle/>
        <a:p>
          <a:endParaRPr lang="en-US">
            <a:latin typeface="Calibri"/>
            <a:cs typeface="Calibri"/>
          </a:endParaRPr>
        </a:p>
      </dgm:t>
    </dgm:pt>
    <dgm:pt modelId="{BEAE9A68-AFF2-AD4B-A5B1-21C90CBDFC23}">
      <dgm:prSet phldrT="[Text]" custT="1"/>
      <dgm:spPr>
        <a:solidFill>
          <a:schemeClr val="tx2"/>
        </a:solidFill>
      </dgm:spPr>
      <dgm:t>
        <a:bodyPr/>
        <a:lstStyle/>
        <a:p>
          <a:pPr algn="ctr"/>
          <a:r>
            <a:rPr lang="en-US" sz="1600" dirty="0">
              <a:solidFill>
                <a:schemeClr val="bg1"/>
              </a:solidFill>
              <a:latin typeface="Calibri"/>
              <a:cs typeface="Calibri"/>
            </a:rPr>
            <a:t>Data Accessibility</a:t>
          </a:r>
        </a:p>
      </dgm:t>
    </dgm:pt>
    <dgm:pt modelId="{17BC255A-BE02-E444-A321-22B69423800E}" type="parTrans" cxnId="{188E9F3B-BC48-EF42-A4EF-78C3259E993F}">
      <dgm:prSet/>
      <dgm:spPr>
        <a:solidFill>
          <a:schemeClr val="tx2"/>
        </a:solidFill>
      </dgm:spPr>
      <dgm:t>
        <a:bodyPr/>
        <a:lstStyle/>
        <a:p>
          <a:endParaRPr lang="en-US">
            <a:latin typeface="Calibri"/>
            <a:cs typeface="Calibri"/>
          </a:endParaRPr>
        </a:p>
      </dgm:t>
    </dgm:pt>
    <dgm:pt modelId="{2EDD771E-D794-7E44-A76D-D5D35A621860}" type="sibTrans" cxnId="{188E9F3B-BC48-EF42-A4EF-78C3259E993F}">
      <dgm:prSet/>
      <dgm:spPr/>
      <dgm:t>
        <a:bodyPr/>
        <a:lstStyle/>
        <a:p>
          <a:endParaRPr lang="en-US">
            <a:latin typeface="Calibri"/>
            <a:cs typeface="Calibri"/>
          </a:endParaRPr>
        </a:p>
      </dgm:t>
    </dgm:pt>
    <dgm:pt modelId="{038C5A64-17FC-494E-95D2-C27AF341FB6A}">
      <dgm:prSet phldrT="[Text]" custT="1"/>
      <dgm:spPr>
        <a:solidFill>
          <a:schemeClr val="tx2"/>
        </a:solidFill>
      </dgm:spPr>
      <dgm:t>
        <a:bodyPr/>
        <a:lstStyle/>
        <a:p>
          <a:pPr algn="l"/>
          <a:r>
            <a:rPr lang="en-US" sz="1400" dirty="0">
              <a:solidFill>
                <a:schemeClr val="bg1"/>
              </a:solidFill>
              <a:latin typeface="Calibri"/>
              <a:cs typeface="Calibri"/>
            </a:rPr>
            <a:t>Improvement Processes</a:t>
          </a:r>
        </a:p>
      </dgm:t>
    </dgm:pt>
    <dgm:pt modelId="{E1724686-22B6-4107-B132-929EC63492D6}" type="sibTrans" cxnId="{6443BA10-7679-4807-AD5D-2C198DABECA4}">
      <dgm:prSet/>
      <dgm:spPr/>
      <dgm:t>
        <a:bodyPr/>
        <a:lstStyle/>
        <a:p>
          <a:endParaRPr lang="en-US"/>
        </a:p>
      </dgm:t>
    </dgm:pt>
    <dgm:pt modelId="{A2B23399-0CE8-48C0-A26C-470D34EE7248}" type="parTrans" cxnId="{6443BA10-7679-4807-AD5D-2C198DABECA4}">
      <dgm:prSet/>
      <dgm:spPr/>
      <dgm:t>
        <a:bodyPr/>
        <a:lstStyle/>
        <a:p>
          <a:endParaRPr lang="en-US"/>
        </a:p>
      </dgm:t>
    </dgm:pt>
    <dgm:pt modelId="{D1DFAB3C-826B-BB40-9AFE-1201F241C288}">
      <dgm:prSet phldrT="[Text]" custT="1"/>
      <dgm:spPr>
        <a:solidFill>
          <a:schemeClr val="tx2"/>
        </a:solidFill>
      </dgm:spPr>
      <dgm:t>
        <a:bodyPr/>
        <a:lstStyle/>
        <a:p>
          <a:pPr algn="l"/>
          <a:r>
            <a:rPr lang="en-US" sz="1400" dirty="0">
              <a:solidFill>
                <a:schemeClr val="bg1"/>
              </a:solidFill>
              <a:latin typeface="Calibri"/>
              <a:cs typeface="Calibri"/>
            </a:rPr>
            <a:t>Validation Rules</a:t>
          </a:r>
        </a:p>
      </dgm:t>
    </dgm:pt>
    <dgm:pt modelId="{22BAF23F-13E1-FF47-8D87-C7C85A65713B}" type="sibTrans" cxnId="{DBB0A2C3-E7FE-7E4C-8619-E222F3F5A64D}">
      <dgm:prSet/>
      <dgm:spPr/>
      <dgm:t>
        <a:bodyPr/>
        <a:lstStyle/>
        <a:p>
          <a:endParaRPr lang="en-US"/>
        </a:p>
      </dgm:t>
    </dgm:pt>
    <dgm:pt modelId="{6E02C1CA-038D-F245-9229-72FF0A472DFE}" type="parTrans" cxnId="{DBB0A2C3-E7FE-7E4C-8619-E222F3F5A64D}">
      <dgm:prSet/>
      <dgm:spPr/>
      <dgm:t>
        <a:bodyPr/>
        <a:lstStyle/>
        <a:p>
          <a:endParaRPr lang="en-US"/>
        </a:p>
      </dgm:t>
    </dgm:pt>
    <dgm:pt modelId="{F9E62648-2451-404E-8FE6-761E5BA5C394}">
      <dgm:prSet phldrT="[Text]" custT="1"/>
      <dgm:spPr>
        <a:solidFill>
          <a:schemeClr val="tx2"/>
        </a:solidFill>
      </dgm:spPr>
      <dgm:t>
        <a:bodyPr/>
        <a:lstStyle/>
        <a:p>
          <a:pPr algn="l"/>
          <a:r>
            <a:rPr lang="en-US" sz="1400" dirty="0">
              <a:solidFill>
                <a:schemeClr val="bg1"/>
              </a:solidFill>
              <a:latin typeface="Calibri"/>
              <a:cs typeface="Calibri"/>
            </a:rPr>
            <a:t>Requirements</a:t>
          </a:r>
        </a:p>
      </dgm:t>
    </dgm:pt>
    <dgm:pt modelId="{20707AFE-19D2-A144-9045-2F4B9C8C50CD}" type="sibTrans" cxnId="{89D7EF1C-C938-404D-8E83-515D5B6D2D0E}">
      <dgm:prSet/>
      <dgm:spPr/>
      <dgm:t>
        <a:bodyPr/>
        <a:lstStyle/>
        <a:p>
          <a:endParaRPr lang="en-US">
            <a:latin typeface="Calibri"/>
            <a:cs typeface="Calibri"/>
          </a:endParaRPr>
        </a:p>
      </dgm:t>
    </dgm:pt>
    <dgm:pt modelId="{D04B51FB-3524-AE49-9C66-E0F9F780FF37}" type="parTrans" cxnId="{89D7EF1C-C938-404D-8E83-515D5B6D2D0E}">
      <dgm:prSet/>
      <dgm:spPr/>
      <dgm:t>
        <a:bodyPr/>
        <a:lstStyle/>
        <a:p>
          <a:endParaRPr lang="en-US">
            <a:latin typeface="Calibri"/>
            <a:cs typeface="Calibri"/>
          </a:endParaRPr>
        </a:p>
      </dgm:t>
    </dgm:pt>
    <dgm:pt modelId="{53186A15-E243-4B7A-A6D2-B9B90E9AF027}">
      <dgm:prSet phldrT="[Text]" custT="1"/>
      <dgm:spPr>
        <a:solidFill>
          <a:schemeClr val="tx2"/>
        </a:solidFill>
      </dgm:spPr>
      <dgm:t>
        <a:bodyPr/>
        <a:lstStyle/>
        <a:p>
          <a:pPr algn="ctr"/>
          <a:r>
            <a:rPr lang="en-US" sz="1600" dirty="0">
              <a:solidFill>
                <a:schemeClr val="bg1"/>
              </a:solidFill>
              <a:latin typeface="Calibri"/>
              <a:cs typeface="Calibri"/>
            </a:rPr>
            <a:t>Data Standardization and Integration</a:t>
          </a:r>
        </a:p>
      </dgm:t>
    </dgm:pt>
    <dgm:pt modelId="{B87DC32A-C375-4D67-B639-940CC8581484}" type="sibTrans" cxnId="{EF50BCFA-AAB9-40DD-ABF2-6EBC572D6530}">
      <dgm:prSet/>
      <dgm:spPr/>
      <dgm:t>
        <a:bodyPr/>
        <a:lstStyle/>
        <a:p>
          <a:endParaRPr lang="en-US"/>
        </a:p>
      </dgm:t>
    </dgm:pt>
    <dgm:pt modelId="{EE01F9BB-6325-48D8-8718-DF8DF3851861}" type="parTrans" cxnId="{EF50BCFA-AAB9-40DD-ABF2-6EBC572D6530}">
      <dgm:prSet/>
      <dgm:spPr>
        <a:solidFill>
          <a:schemeClr val="tx2"/>
        </a:solidFill>
      </dgm:spPr>
      <dgm:t>
        <a:bodyPr/>
        <a:lstStyle/>
        <a:p>
          <a:endParaRPr lang="en-US"/>
        </a:p>
      </dgm:t>
    </dgm:pt>
    <dgm:pt modelId="{65138229-13B8-4501-8644-BBB2E2B8FF52}">
      <dgm:prSet phldrT="[Text]" custT="1"/>
      <dgm:spPr>
        <a:solidFill>
          <a:schemeClr val="tx2"/>
        </a:solidFill>
      </dgm:spPr>
      <dgm:t>
        <a:bodyPr/>
        <a:lstStyle/>
        <a:p>
          <a:pPr algn="l"/>
          <a:r>
            <a:rPr lang="en-US" sz="1400" dirty="0" smtClean="0">
              <a:solidFill>
                <a:schemeClr val="bg1"/>
              </a:solidFill>
              <a:latin typeface="Calibri"/>
              <a:cs typeface="Calibri"/>
            </a:rPr>
            <a:t>Methods and Tools</a:t>
          </a:r>
          <a:endParaRPr lang="en-US" sz="1400" dirty="0">
            <a:solidFill>
              <a:schemeClr val="bg1"/>
            </a:solidFill>
            <a:latin typeface="Calibri"/>
            <a:cs typeface="Calibri"/>
          </a:endParaRPr>
        </a:p>
      </dgm:t>
    </dgm:pt>
    <dgm:pt modelId="{158DC4B4-ED60-421B-BCCE-73996D731E9C}" type="sibTrans" cxnId="{7932AEEE-6C3D-4900-8440-77BF1DF0DE66}">
      <dgm:prSet/>
      <dgm:spPr/>
      <dgm:t>
        <a:bodyPr/>
        <a:lstStyle/>
        <a:p>
          <a:endParaRPr lang="en-US"/>
        </a:p>
      </dgm:t>
    </dgm:pt>
    <dgm:pt modelId="{C1265442-3CDE-4641-8DF9-A1A4C1C2AD65}" type="parTrans" cxnId="{7932AEEE-6C3D-4900-8440-77BF1DF0DE66}">
      <dgm:prSet/>
      <dgm:spPr/>
      <dgm:t>
        <a:bodyPr/>
        <a:lstStyle/>
        <a:p>
          <a:endParaRPr lang="en-US"/>
        </a:p>
      </dgm:t>
    </dgm:pt>
    <dgm:pt modelId="{6ED64283-749E-D048-B148-87BA3F50731A}">
      <dgm:prSet phldrT="[Text]" custT="1"/>
      <dgm:spPr>
        <a:solidFill>
          <a:schemeClr val="tx2"/>
        </a:solidFill>
      </dgm:spPr>
      <dgm:t>
        <a:bodyPr/>
        <a:lstStyle/>
        <a:p>
          <a:pPr algn="l"/>
          <a:r>
            <a:rPr lang="en-US" sz="1400" dirty="0" smtClean="0">
              <a:solidFill>
                <a:schemeClr val="bg1"/>
              </a:solidFill>
              <a:latin typeface="Calibri"/>
              <a:cs typeface="Calibri"/>
            </a:rPr>
            <a:t>Requirements</a:t>
          </a:r>
          <a:endParaRPr lang="en-US" sz="1400" dirty="0">
            <a:solidFill>
              <a:schemeClr val="bg1"/>
            </a:solidFill>
            <a:latin typeface="Calibri"/>
            <a:cs typeface="Calibri"/>
          </a:endParaRPr>
        </a:p>
      </dgm:t>
    </dgm:pt>
    <dgm:pt modelId="{BEDA18D9-2498-0945-9BBD-86035C9F3FED}" type="sibTrans" cxnId="{8A5BE7FD-1DF7-8044-9BFE-FACD4B9774B0}">
      <dgm:prSet/>
      <dgm:spPr/>
      <dgm:t>
        <a:bodyPr/>
        <a:lstStyle/>
        <a:p>
          <a:endParaRPr lang="en-US">
            <a:latin typeface="Calibri"/>
            <a:cs typeface="Calibri"/>
          </a:endParaRPr>
        </a:p>
      </dgm:t>
    </dgm:pt>
    <dgm:pt modelId="{9D72DB80-AF36-674A-A279-EAE2CD2EA588}" type="parTrans" cxnId="{8A5BE7FD-1DF7-8044-9BFE-FACD4B9774B0}">
      <dgm:prSet/>
      <dgm:spPr/>
      <dgm:t>
        <a:bodyPr/>
        <a:lstStyle/>
        <a:p>
          <a:endParaRPr lang="en-US">
            <a:latin typeface="Calibri"/>
            <a:cs typeface="Calibri"/>
          </a:endParaRPr>
        </a:p>
      </dgm:t>
    </dgm:pt>
    <dgm:pt modelId="{4227F16F-D508-438E-BA97-5D7FBDA0FEE1}">
      <dgm:prSet phldrT="[Text]" custT="1"/>
      <dgm:spPr>
        <a:solidFill>
          <a:schemeClr val="tx2"/>
        </a:solidFill>
      </dgm:spPr>
      <dgm:t>
        <a:bodyPr/>
        <a:lstStyle/>
        <a:p>
          <a:pPr algn="l"/>
          <a:r>
            <a:rPr lang="en-US" sz="1400" dirty="0">
              <a:solidFill>
                <a:schemeClr val="bg1"/>
              </a:solidFill>
              <a:latin typeface="Calibri"/>
              <a:cs typeface="Calibri"/>
            </a:rPr>
            <a:t>Integration Plan Implementation</a:t>
          </a:r>
        </a:p>
      </dgm:t>
    </dgm:pt>
    <dgm:pt modelId="{BB4C9178-AFC6-4C8B-AAC9-62B668A26DF3}" type="sibTrans" cxnId="{2E030FE9-116B-42E8-9B3D-F097AAEB987A}">
      <dgm:prSet/>
      <dgm:spPr/>
      <dgm:t>
        <a:bodyPr/>
        <a:lstStyle/>
        <a:p>
          <a:endParaRPr lang="en-US"/>
        </a:p>
      </dgm:t>
    </dgm:pt>
    <dgm:pt modelId="{206631BF-F19F-4A00-A482-0AA8EB7E6BDE}" type="parTrans" cxnId="{2E030FE9-116B-42E8-9B3D-F097AAEB987A}">
      <dgm:prSet/>
      <dgm:spPr/>
      <dgm:t>
        <a:bodyPr/>
        <a:lstStyle/>
        <a:p>
          <a:endParaRPr lang="en-US"/>
        </a:p>
      </dgm:t>
    </dgm:pt>
    <dgm:pt modelId="{935C746B-1A4F-4F4A-880E-4D9171309E76}">
      <dgm:prSet phldrT="[Text]" custT="1"/>
      <dgm:spPr>
        <a:solidFill>
          <a:schemeClr val="tx2"/>
        </a:solidFill>
      </dgm:spPr>
      <dgm:t>
        <a:bodyPr/>
        <a:lstStyle/>
        <a:p>
          <a:pPr algn="l"/>
          <a:r>
            <a:rPr lang="en-US" sz="1400" dirty="0">
              <a:solidFill>
                <a:schemeClr val="bg1"/>
              </a:solidFill>
              <a:latin typeface="Calibri"/>
              <a:cs typeface="Calibri"/>
            </a:rPr>
            <a:t>Assessment</a:t>
          </a:r>
        </a:p>
      </dgm:t>
    </dgm:pt>
    <dgm:pt modelId="{00965C15-7449-46B1-984F-5820AAD2219A}" type="sibTrans" cxnId="{8BB3E715-59D2-4056-B5D4-6F03F64CF344}">
      <dgm:prSet/>
      <dgm:spPr/>
      <dgm:t>
        <a:bodyPr/>
        <a:lstStyle/>
        <a:p>
          <a:endParaRPr lang="en-US"/>
        </a:p>
      </dgm:t>
    </dgm:pt>
    <dgm:pt modelId="{542204C2-8EC5-4EEB-88D8-65ED72063B0A}" type="parTrans" cxnId="{8BB3E715-59D2-4056-B5D4-6F03F64CF344}">
      <dgm:prSet/>
      <dgm:spPr/>
      <dgm:t>
        <a:bodyPr/>
        <a:lstStyle/>
        <a:p>
          <a:endParaRPr lang="en-US"/>
        </a:p>
      </dgm:t>
    </dgm:pt>
    <dgm:pt modelId="{F8154EB6-8C0D-437A-9AFD-EE79C503ABD4}">
      <dgm:prSet phldrT="[Text]" custT="1"/>
      <dgm:spPr>
        <a:solidFill>
          <a:schemeClr val="tx2"/>
        </a:solidFill>
      </dgm:spPr>
      <dgm:t>
        <a:bodyPr/>
        <a:lstStyle/>
        <a:p>
          <a:pPr algn="ctr"/>
          <a:r>
            <a:rPr lang="en-US" sz="1600" dirty="0">
              <a:solidFill>
                <a:schemeClr val="bg1"/>
              </a:solidFill>
              <a:latin typeface="Calibri"/>
              <a:cs typeface="Calibri"/>
            </a:rPr>
            <a:t>Data Collection Efficiency</a:t>
          </a:r>
        </a:p>
      </dgm:t>
    </dgm:pt>
    <dgm:pt modelId="{046338A4-11D8-47EB-8A3B-299EA9F213E3}" type="parTrans" cxnId="{72C9F145-FFFC-46C7-B14C-E0ED84AD803C}">
      <dgm:prSet/>
      <dgm:spPr>
        <a:solidFill>
          <a:schemeClr val="tx2"/>
        </a:solidFill>
      </dgm:spPr>
      <dgm:t>
        <a:bodyPr/>
        <a:lstStyle/>
        <a:p>
          <a:endParaRPr lang="en-US"/>
        </a:p>
      </dgm:t>
    </dgm:pt>
    <dgm:pt modelId="{2F06E3E7-B6A1-4B54-B034-290EC0B9ADC4}" type="sibTrans" cxnId="{72C9F145-FFFC-46C7-B14C-E0ED84AD803C}">
      <dgm:prSet/>
      <dgm:spPr/>
      <dgm:t>
        <a:bodyPr/>
        <a:lstStyle/>
        <a:p>
          <a:endParaRPr lang="en-US"/>
        </a:p>
      </dgm:t>
    </dgm:pt>
    <dgm:pt modelId="{2E93B315-9248-49F3-B9D3-467C3ED8FC75}">
      <dgm:prSet phldrT="[Text]" custT="1"/>
      <dgm:spPr>
        <a:solidFill>
          <a:schemeClr val="tx2"/>
        </a:solidFill>
      </dgm:spPr>
      <dgm:t>
        <a:bodyPr/>
        <a:lstStyle/>
        <a:p>
          <a:pPr algn="ctr"/>
          <a:r>
            <a:rPr lang="en-US" sz="1600" dirty="0">
              <a:solidFill>
                <a:schemeClr val="bg1"/>
              </a:solidFill>
              <a:latin typeface="Calibri"/>
              <a:cs typeface="Calibri"/>
            </a:rPr>
            <a:t>Data Governance</a:t>
          </a:r>
        </a:p>
      </dgm:t>
    </dgm:pt>
    <dgm:pt modelId="{A03658E9-F5DF-42FC-860E-9CAA7CBAE4A3}" type="parTrans" cxnId="{207ABD00-0940-4FC8-9E32-A7C53AF27AFA}">
      <dgm:prSet/>
      <dgm:spPr>
        <a:solidFill>
          <a:schemeClr val="tx2"/>
        </a:solidFill>
      </dgm:spPr>
      <dgm:t>
        <a:bodyPr/>
        <a:lstStyle/>
        <a:p>
          <a:endParaRPr lang="en-US"/>
        </a:p>
      </dgm:t>
    </dgm:pt>
    <dgm:pt modelId="{A5BE5072-E0B5-4C26-A230-C6DA53B1A7F0}" type="sibTrans" cxnId="{207ABD00-0940-4FC8-9E32-A7C53AF27AFA}">
      <dgm:prSet/>
      <dgm:spPr/>
      <dgm:t>
        <a:bodyPr/>
        <a:lstStyle/>
        <a:p>
          <a:endParaRPr lang="en-US"/>
        </a:p>
      </dgm:t>
    </dgm:pt>
    <dgm:pt modelId="{5E5B992F-335F-4B95-BC6F-4B56BDE21334}">
      <dgm:prSet phldrT="[Text]" custT="1"/>
      <dgm:spPr>
        <a:solidFill>
          <a:schemeClr val="tx2"/>
        </a:solidFill>
      </dgm:spPr>
      <dgm:t>
        <a:bodyPr/>
        <a:lstStyle/>
        <a:p>
          <a:pPr algn="l"/>
          <a:r>
            <a:rPr lang="en-US" sz="1400" dirty="0">
              <a:solidFill>
                <a:schemeClr val="bg1"/>
              </a:solidFill>
              <a:latin typeface="+mj-lt"/>
            </a:rPr>
            <a:t>Internal Coordination</a:t>
          </a:r>
        </a:p>
      </dgm:t>
    </dgm:pt>
    <dgm:pt modelId="{F5600D2E-E720-42CB-AFAC-448FA1CA546A}" type="parTrans" cxnId="{AB560827-46BA-45DB-8BD6-E01A5FDC37FB}">
      <dgm:prSet/>
      <dgm:spPr/>
      <dgm:t>
        <a:bodyPr/>
        <a:lstStyle/>
        <a:p>
          <a:endParaRPr lang="en-US"/>
        </a:p>
      </dgm:t>
    </dgm:pt>
    <dgm:pt modelId="{80146120-66BD-4C7B-83C3-ACD0F7A49622}" type="sibTrans" cxnId="{AB560827-46BA-45DB-8BD6-E01A5FDC37FB}">
      <dgm:prSet/>
      <dgm:spPr/>
      <dgm:t>
        <a:bodyPr/>
        <a:lstStyle/>
        <a:p>
          <a:endParaRPr lang="en-US"/>
        </a:p>
      </dgm:t>
    </dgm:pt>
    <dgm:pt modelId="{B5A6B6C6-9A66-47CC-B606-E77D77B3E1D1}">
      <dgm:prSet phldrT="[Text]" custT="1"/>
      <dgm:spPr>
        <a:solidFill>
          <a:schemeClr val="tx2"/>
        </a:solidFill>
      </dgm:spPr>
      <dgm:t>
        <a:bodyPr/>
        <a:lstStyle/>
        <a:p>
          <a:pPr algn="l"/>
          <a:r>
            <a:rPr lang="en-US" sz="1400" dirty="0">
              <a:solidFill>
                <a:schemeClr val="bg1"/>
              </a:solidFill>
              <a:latin typeface="Calibri"/>
              <a:cs typeface="Calibri"/>
            </a:rPr>
            <a:t>Roles</a:t>
          </a:r>
        </a:p>
      </dgm:t>
    </dgm:pt>
    <dgm:pt modelId="{096D37F5-5EEA-48E3-8CD7-98B8C3E62417}" type="parTrans" cxnId="{3A2FAF63-17CF-4FC9-BDA2-B0A318CAA747}">
      <dgm:prSet/>
      <dgm:spPr/>
      <dgm:t>
        <a:bodyPr/>
        <a:lstStyle/>
        <a:p>
          <a:endParaRPr lang="en-US"/>
        </a:p>
      </dgm:t>
    </dgm:pt>
    <dgm:pt modelId="{3413644E-4962-432A-ADE3-0A7D6BFB688A}" type="sibTrans" cxnId="{3A2FAF63-17CF-4FC9-BDA2-B0A318CAA747}">
      <dgm:prSet/>
      <dgm:spPr/>
      <dgm:t>
        <a:bodyPr/>
        <a:lstStyle/>
        <a:p>
          <a:endParaRPr lang="en-US"/>
        </a:p>
      </dgm:t>
    </dgm:pt>
    <dgm:pt modelId="{AC47F822-9099-461E-B812-771DB9EB7DB9}">
      <dgm:prSet phldrT="[Text]" custT="1"/>
      <dgm:spPr>
        <a:solidFill>
          <a:schemeClr val="tx2"/>
        </a:solidFill>
      </dgm:spPr>
      <dgm:t>
        <a:bodyPr/>
        <a:lstStyle/>
        <a:p>
          <a:pPr algn="l"/>
          <a:r>
            <a:rPr lang="en-US" sz="1400" dirty="0">
              <a:solidFill>
                <a:schemeClr val="bg1"/>
              </a:solidFill>
              <a:latin typeface="Calibri"/>
              <a:cs typeface="Calibri"/>
            </a:rPr>
            <a:t>Governance Structures &amp; Policies</a:t>
          </a:r>
          <a:endParaRPr lang="en-US" sz="1400" dirty="0">
            <a:solidFill>
              <a:schemeClr val="bg1"/>
            </a:solidFill>
          </a:endParaRPr>
        </a:p>
      </dgm:t>
    </dgm:pt>
    <dgm:pt modelId="{19C8E2DB-26B2-421C-A841-6828099C2B7C}" type="parTrans" cxnId="{ADC052EA-1FBF-4EC9-A451-BE068FBA82F5}">
      <dgm:prSet/>
      <dgm:spPr/>
      <dgm:t>
        <a:bodyPr/>
        <a:lstStyle/>
        <a:p>
          <a:endParaRPr lang="en-US"/>
        </a:p>
      </dgm:t>
    </dgm:pt>
    <dgm:pt modelId="{B9C5A5ED-1201-4A96-A6A5-3AD4D68AEF06}" type="sibTrans" cxnId="{ADC052EA-1FBF-4EC9-A451-BE068FBA82F5}">
      <dgm:prSet/>
      <dgm:spPr/>
      <dgm:t>
        <a:bodyPr/>
        <a:lstStyle/>
        <a:p>
          <a:endParaRPr lang="en-US"/>
        </a:p>
      </dgm:t>
    </dgm:pt>
    <dgm:pt modelId="{B536AB60-DAD1-48C0-AE5C-2338C1798569}">
      <dgm:prSet phldrT="[Text]" custT="1"/>
      <dgm:spPr>
        <a:solidFill>
          <a:schemeClr val="tx2"/>
        </a:solidFill>
      </dgm:spPr>
      <dgm:t>
        <a:bodyPr/>
        <a:lstStyle/>
        <a:p>
          <a:pPr algn="l"/>
          <a:r>
            <a:rPr lang="en-US" sz="1400" dirty="0">
              <a:solidFill>
                <a:schemeClr val="bg1"/>
              </a:solidFill>
              <a:latin typeface="+mj-lt"/>
            </a:rPr>
            <a:t>External Partnerships</a:t>
          </a:r>
        </a:p>
      </dgm:t>
    </dgm:pt>
    <dgm:pt modelId="{D8E144BF-E7F3-42C2-AA8E-B1F5878A4677}" type="parTrans" cxnId="{818AA6F6-0846-4D20-AA53-92B711AB6D85}">
      <dgm:prSet/>
      <dgm:spPr/>
      <dgm:t>
        <a:bodyPr/>
        <a:lstStyle/>
        <a:p>
          <a:endParaRPr lang="en-US"/>
        </a:p>
      </dgm:t>
    </dgm:pt>
    <dgm:pt modelId="{24FB9F83-325E-4C61-854E-B18CF83F01D8}" type="sibTrans" cxnId="{818AA6F6-0846-4D20-AA53-92B711AB6D85}">
      <dgm:prSet/>
      <dgm:spPr/>
      <dgm:t>
        <a:bodyPr/>
        <a:lstStyle/>
        <a:p>
          <a:endParaRPr lang="en-US"/>
        </a:p>
      </dgm:t>
    </dgm:pt>
    <dgm:pt modelId="{D5C3D748-7C2A-8B40-BEBD-ABFDF280B84C}" type="pres">
      <dgm:prSet presAssocID="{F8A0BC5A-91F5-4449-BA1F-60B5F04F6450}" presName="cycle" presStyleCnt="0">
        <dgm:presLayoutVars>
          <dgm:chMax val="1"/>
          <dgm:dir/>
          <dgm:animLvl val="ctr"/>
          <dgm:resizeHandles val="exact"/>
        </dgm:presLayoutVars>
      </dgm:prSet>
      <dgm:spPr/>
      <dgm:t>
        <a:bodyPr/>
        <a:lstStyle/>
        <a:p>
          <a:endParaRPr lang="en-US"/>
        </a:p>
      </dgm:t>
    </dgm:pt>
    <dgm:pt modelId="{90473BF1-E299-8049-B0B8-7A5B05DE1490}" type="pres">
      <dgm:prSet presAssocID="{A08C751A-7C08-9647-BC3E-BD9A5EF04B48}" presName="centerShape" presStyleLbl="node0" presStyleIdx="0" presStyleCnt="1" custScaleX="146167" custScaleY="74039" custLinFactNeighborX="-669" custLinFactNeighborY="3197"/>
      <dgm:spPr>
        <a:prstGeom prst="snipRoundRect">
          <a:avLst/>
        </a:prstGeom>
      </dgm:spPr>
      <dgm:t>
        <a:bodyPr/>
        <a:lstStyle/>
        <a:p>
          <a:endParaRPr lang="en-US"/>
        </a:p>
      </dgm:t>
    </dgm:pt>
    <dgm:pt modelId="{E9C6BAA3-CC9D-DD48-8B64-C29A7814852F}" type="pres">
      <dgm:prSet presAssocID="{DECFFE68-8946-694E-8A54-580A11EE652B}" presName="parTrans" presStyleLbl="bgSibTrans2D1" presStyleIdx="0" presStyleCnt="5" custAng="21364931" custScaleX="100579" custScaleY="92886" custLinFactNeighborX="4103"/>
      <dgm:spPr/>
      <dgm:t>
        <a:bodyPr/>
        <a:lstStyle/>
        <a:p>
          <a:endParaRPr lang="en-US"/>
        </a:p>
      </dgm:t>
    </dgm:pt>
    <dgm:pt modelId="{A02D6B91-6B6E-7E44-AAAC-BBA99158CA42}" type="pres">
      <dgm:prSet presAssocID="{4FD2F6E2-B3B1-4F41-97B8-AA402BE361CA}" presName="node" presStyleLbl="node1" presStyleIdx="0" presStyleCnt="5" custScaleX="99071" custScaleY="133639" custRadScaleRad="100849" custRadScaleInc="600">
        <dgm:presLayoutVars>
          <dgm:bulletEnabled val="1"/>
        </dgm:presLayoutVars>
      </dgm:prSet>
      <dgm:spPr/>
      <dgm:t>
        <a:bodyPr/>
        <a:lstStyle/>
        <a:p>
          <a:endParaRPr lang="en-US"/>
        </a:p>
      </dgm:t>
    </dgm:pt>
    <dgm:pt modelId="{7633AFC3-1494-EC4F-8623-A217AE498FEE}" type="pres">
      <dgm:prSet presAssocID="{17BC255A-BE02-E444-A321-22B69423800E}" presName="parTrans" presStyleLbl="bgSibTrans2D1" presStyleIdx="1" presStyleCnt="5" custAng="21456327" custScaleX="89564" custScaleY="92886"/>
      <dgm:spPr/>
      <dgm:t>
        <a:bodyPr/>
        <a:lstStyle/>
        <a:p>
          <a:endParaRPr lang="en-US"/>
        </a:p>
      </dgm:t>
    </dgm:pt>
    <dgm:pt modelId="{6AEE273C-9C79-1B48-B8ED-627E5AA42C62}" type="pres">
      <dgm:prSet presAssocID="{BEAE9A68-AFF2-AD4B-A5B1-21C90CBDFC23}" presName="node" presStyleLbl="node1" presStyleIdx="1" presStyleCnt="5" custScaleX="103440" custScaleY="154051" custRadScaleRad="123338" custRadScaleInc="2051">
        <dgm:presLayoutVars>
          <dgm:bulletEnabled val="1"/>
        </dgm:presLayoutVars>
      </dgm:prSet>
      <dgm:spPr/>
      <dgm:t>
        <a:bodyPr/>
        <a:lstStyle/>
        <a:p>
          <a:endParaRPr lang="en-US"/>
        </a:p>
      </dgm:t>
    </dgm:pt>
    <dgm:pt modelId="{1718DE6F-4C81-434E-9E0E-F98B3120A5E4}" type="pres">
      <dgm:prSet presAssocID="{EE01F9BB-6325-48D8-8718-DF8DF3851861}" presName="parTrans" presStyleLbl="bgSibTrans2D1" presStyleIdx="2" presStyleCnt="5" custAng="57166" custLinFactNeighborX="1498" custLinFactNeighborY="3071"/>
      <dgm:spPr/>
      <dgm:t>
        <a:bodyPr/>
        <a:lstStyle/>
        <a:p>
          <a:endParaRPr lang="en-US"/>
        </a:p>
      </dgm:t>
    </dgm:pt>
    <dgm:pt modelId="{31CB9947-C768-40F4-A86F-A61F6CEBF84E}" type="pres">
      <dgm:prSet presAssocID="{53186A15-E243-4B7A-A6D2-B9B90E9AF027}" presName="node" presStyleLbl="node1" presStyleIdx="2" presStyleCnt="5" custScaleX="115616" custScaleY="131731" custRadScaleRad="100047" custRadScaleInc="-4944">
        <dgm:presLayoutVars>
          <dgm:bulletEnabled val="1"/>
        </dgm:presLayoutVars>
      </dgm:prSet>
      <dgm:spPr/>
      <dgm:t>
        <a:bodyPr/>
        <a:lstStyle/>
        <a:p>
          <a:endParaRPr lang="en-US"/>
        </a:p>
      </dgm:t>
    </dgm:pt>
    <dgm:pt modelId="{5458DBE0-2000-46E1-BA47-247C8947955C}" type="pres">
      <dgm:prSet presAssocID="{046338A4-11D8-47EB-8A3B-299EA9F213E3}" presName="parTrans" presStyleLbl="bgSibTrans2D1" presStyleIdx="3" presStyleCnt="5" custScaleX="88093"/>
      <dgm:spPr/>
      <dgm:t>
        <a:bodyPr/>
        <a:lstStyle/>
        <a:p>
          <a:endParaRPr lang="en-US"/>
        </a:p>
      </dgm:t>
    </dgm:pt>
    <dgm:pt modelId="{3C93DE7B-D917-441B-B145-4679BB554027}" type="pres">
      <dgm:prSet presAssocID="{F8154EB6-8C0D-437A-9AFD-EE79C503ABD4}" presName="node" presStyleLbl="node1" presStyleIdx="3" presStyleCnt="5" custScaleX="103918" custScaleY="154823" custRadScaleRad="115316" custRadScaleInc="-11733">
        <dgm:presLayoutVars>
          <dgm:bulletEnabled val="1"/>
        </dgm:presLayoutVars>
      </dgm:prSet>
      <dgm:spPr/>
      <dgm:t>
        <a:bodyPr/>
        <a:lstStyle/>
        <a:p>
          <a:endParaRPr lang="en-US"/>
        </a:p>
      </dgm:t>
    </dgm:pt>
    <dgm:pt modelId="{E47B5060-8946-4F3E-911D-194277E9623B}" type="pres">
      <dgm:prSet presAssocID="{A03658E9-F5DF-42FC-860E-9CAA7CBAE4A3}" presName="parTrans" presStyleLbl="bgSibTrans2D1" presStyleIdx="4" presStyleCnt="5" custAng="216620" custLinFactNeighborX="1213" custLinFactNeighborY="-3071"/>
      <dgm:spPr/>
      <dgm:t>
        <a:bodyPr/>
        <a:lstStyle/>
        <a:p>
          <a:endParaRPr lang="en-US"/>
        </a:p>
      </dgm:t>
    </dgm:pt>
    <dgm:pt modelId="{5B562641-DE2C-4C4A-8FC6-2099ACC1E2AA}" type="pres">
      <dgm:prSet presAssocID="{2E93B315-9248-49F3-B9D3-467C3ED8FC75}" presName="node" presStyleLbl="node1" presStyleIdx="4" presStyleCnt="5" custScaleX="99496" custScaleY="134043">
        <dgm:presLayoutVars>
          <dgm:bulletEnabled val="1"/>
        </dgm:presLayoutVars>
      </dgm:prSet>
      <dgm:spPr/>
      <dgm:t>
        <a:bodyPr/>
        <a:lstStyle/>
        <a:p>
          <a:endParaRPr lang="en-US"/>
        </a:p>
      </dgm:t>
    </dgm:pt>
  </dgm:ptLst>
  <dgm:cxnLst>
    <dgm:cxn modelId="{ECAE7C46-A25F-4416-8C99-EB397E7F83F5}" type="presOf" srcId="{17BC255A-BE02-E444-A321-22B69423800E}" destId="{7633AFC3-1494-EC4F-8623-A217AE498FEE}" srcOrd="0" destOrd="0" presId="urn:microsoft.com/office/officeart/2005/8/layout/radial4"/>
    <dgm:cxn modelId="{97E1A45C-8C86-4544-8947-EEE8FAB401CD}" type="presOf" srcId="{A03658E9-F5DF-42FC-860E-9CAA7CBAE4A3}" destId="{E47B5060-8946-4F3E-911D-194277E9623B}" srcOrd="0" destOrd="0" presId="urn:microsoft.com/office/officeart/2005/8/layout/radial4"/>
    <dgm:cxn modelId="{89D7EF1C-C938-404D-8E83-515D5B6D2D0E}" srcId="{4FD2F6E2-B3B1-4F41-97B8-AA402BE361CA}" destId="{F9E62648-2451-404E-8FE6-761E5BA5C394}" srcOrd="0" destOrd="0" parTransId="{D04B51FB-3524-AE49-9C66-E0F9F780FF37}" sibTransId="{20707AFE-19D2-A144-9045-2F4B9C8C50CD}"/>
    <dgm:cxn modelId="{89556932-33DE-487B-83CD-389960439A27}" type="presOf" srcId="{4FD2F6E2-B3B1-4F41-97B8-AA402BE361CA}" destId="{A02D6B91-6B6E-7E44-AAAC-BBA99158CA42}" srcOrd="0" destOrd="0" presId="urn:microsoft.com/office/officeart/2005/8/layout/radial4"/>
    <dgm:cxn modelId="{6134C022-B608-4C3A-8CE0-3A38A7089BD9}" type="presOf" srcId="{A08C751A-7C08-9647-BC3E-BD9A5EF04B48}" destId="{90473BF1-E299-8049-B0B8-7A5B05DE1490}" srcOrd="0" destOrd="0" presId="urn:microsoft.com/office/officeart/2005/8/layout/radial4"/>
    <dgm:cxn modelId="{81D6E0A8-5BB4-47FF-8ECB-D7515F2B9AB5}" type="presOf" srcId="{F8154EB6-8C0D-437A-9AFD-EE79C503ABD4}" destId="{3C93DE7B-D917-441B-B145-4679BB554027}" srcOrd="0" destOrd="0" presId="urn:microsoft.com/office/officeart/2005/8/layout/radial4"/>
    <dgm:cxn modelId="{AF05B84E-34FA-4979-979E-42EE94D06C9F}" type="presOf" srcId="{2E93B315-9248-49F3-B9D3-467C3ED8FC75}" destId="{5B562641-DE2C-4C4A-8FC6-2099ACC1E2AA}" srcOrd="0" destOrd="0" presId="urn:microsoft.com/office/officeart/2005/8/layout/radial4"/>
    <dgm:cxn modelId="{AB560827-46BA-45DB-8BD6-E01A5FDC37FB}" srcId="{F8154EB6-8C0D-437A-9AFD-EE79C503ABD4}" destId="{5E5B992F-335F-4B95-BC6F-4B56BDE21334}" srcOrd="0" destOrd="0" parTransId="{F5600D2E-E720-42CB-AFAC-448FA1CA546A}" sibTransId="{80146120-66BD-4C7B-83C3-ACD0F7A49622}"/>
    <dgm:cxn modelId="{2E030FE9-116B-42E8-9B3D-F097AAEB987A}" srcId="{53186A15-E243-4B7A-A6D2-B9B90E9AF027}" destId="{4227F16F-D508-438E-BA97-5D7FBDA0FEE1}" srcOrd="1" destOrd="0" parTransId="{206631BF-F19F-4A00-A482-0AA8EB7E6BDE}" sibTransId="{BB4C9178-AFC6-4C8B-AAC9-62B668A26DF3}"/>
    <dgm:cxn modelId="{72C9F145-FFFC-46C7-B14C-E0ED84AD803C}" srcId="{A08C751A-7C08-9647-BC3E-BD9A5EF04B48}" destId="{F8154EB6-8C0D-437A-9AFD-EE79C503ABD4}" srcOrd="3" destOrd="0" parTransId="{046338A4-11D8-47EB-8A3B-299EA9F213E3}" sibTransId="{2F06E3E7-B6A1-4B54-B034-290EC0B9ADC4}"/>
    <dgm:cxn modelId="{539023BE-0B07-4356-ADE8-FF1DB2E8D8A0}" type="presOf" srcId="{EE01F9BB-6325-48D8-8718-DF8DF3851861}" destId="{1718DE6F-4C81-434E-9E0E-F98B3120A5E4}" srcOrd="0" destOrd="0" presId="urn:microsoft.com/office/officeart/2005/8/layout/radial4"/>
    <dgm:cxn modelId="{8A5BE7FD-1DF7-8044-9BFE-FACD4B9774B0}" srcId="{BEAE9A68-AFF2-AD4B-A5B1-21C90CBDFC23}" destId="{6ED64283-749E-D048-B148-87BA3F50731A}" srcOrd="0" destOrd="0" parTransId="{9D72DB80-AF36-674A-A279-EAE2CD2EA588}" sibTransId="{BEDA18D9-2498-0945-9BBD-86035C9F3FED}"/>
    <dgm:cxn modelId="{8D4DFAAA-D60A-4103-8E83-5BAEF98C57CA}" type="presOf" srcId="{B5A6B6C6-9A66-47CC-B606-E77D77B3E1D1}" destId="{5B562641-DE2C-4C4A-8FC6-2099ACC1E2AA}" srcOrd="0" destOrd="1" presId="urn:microsoft.com/office/officeart/2005/8/layout/radial4"/>
    <dgm:cxn modelId="{8BB3E715-59D2-4056-B5D4-6F03F64CF344}" srcId="{53186A15-E243-4B7A-A6D2-B9B90E9AF027}" destId="{935C746B-1A4F-4F4A-880E-4D9171309E76}" srcOrd="0" destOrd="0" parTransId="{542204C2-8EC5-4EEB-88D8-65ED72063B0A}" sibTransId="{00965C15-7449-46B1-984F-5820AAD2219A}"/>
    <dgm:cxn modelId="{A9B76B0B-8E70-4325-8274-4EAD08FC201A}" type="presOf" srcId="{DECFFE68-8946-694E-8A54-580A11EE652B}" destId="{E9C6BAA3-CC9D-DD48-8B64-C29A7814852F}" srcOrd="0" destOrd="0" presId="urn:microsoft.com/office/officeart/2005/8/layout/radial4"/>
    <dgm:cxn modelId="{4C69744D-8BDB-4ADA-BE30-439904F45361}" type="presOf" srcId="{D1DFAB3C-826B-BB40-9AFE-1201F241C288}" destId="{A02D6B91-6B6E-7E44-AAAC-BBA99158CA42}" srcOrd="0" destOrd="2" presId="urn:microsoft.com/office/officeart/2005/8/layout/radial4"/>
    <dgm:cxn modelId="{9A81F8BE-97A9-4C21-BB98-C8735832421F}" type="presOf" srcId="{935C746B-1A4F-4F4A-880E-4D9171309E76}" destId="{31CB9947-C768-40F4-A86F-A61F6CEBF84E}" srcOrd="0" destOrd="1" presId="urn:microsoft.com/office/officeart/2005/8/layout/radial4"/>
    <dgm:cxn modelId="{5D00EFB2-AE43-46E5-9ABA-8EB5979C46D8}" type="presOf" srcId="{4227F16F-D508-438E-BA97-5D7FBDA0FEE1}" destId="{31CB9947-C768-40F4-A86F-A61F6CEBF84E}" srcOrd="0" destOrd="2" presId="urn:microsoft.com/office/officeart/2005/8/layout/radial4"/>
    <dgm:cxn modelId="{207ABD00-0940-4FC8-9E32-A7C53AF27AFA}" srcId="{A08C751A-7C08-9647-BC3E-BD9A5EF04B48}" destId="{2E93B315-9248-49F3-B9D3-467C3ED8FC75}" srcOrd="4" destOrd="0" parTransId="{A03658E9-F5DF-42FC-860E-9CAA7CBAE4A3}" sibTransId="{A5BE5072-E0B5-4C26-A230-C6DA53B1A7F0}"/>
    <dgm:cxn modelId="{EAE7059B-D20A-491F-960F-E264C9024376}" type="presOf" srcId="{038C5A64-17FC-494E-95D2-C27AF341FB6A}" destId="{A02D6B91-6B6E-7E44-AAAC-BBA99158CA42}" srcOrd="0" destOrd="3" presId="urn:microsoft.com/office/officeart/2005/8/layout/radial4"/>
    <dgm:cxn modelId="{BB214FD4-6C66-4D91-A30D-CB04F856C0E5}" type="presOf" srcId="{53186A15-E243-4B7A-A6D2-B9B90E9AF027}" destId="{31CB9947-C768-40F4-A86F-A61F6CEBF84E}" srcOrd="0" destOrd="0" presId="urn:microsoft.com/office/officeart/2005/8/layout/radial4"/>
    <dgm:cxn modelId="{A3ACF2F3-E7AA-DB48-AFFB-3B501D840B8D}" srcId="{F8A0BC5A-91F5-4449-BA1F-60B5F04F6450}" destId="{A08C751A-7C08-9647-BC3E-BD9A5EF04B48}" srcOrd="0" destOrd="0" parTransId="{4CF0779D-5B78-C94A-9EDF-A8D47216A53C}" sibTransId="{A11B1AC2-2D5B-1C41-88CB-0DD091FBEC2F}"/>
    <dgm:cxn modelId="{6443BA10-7679-4807-AD5D-2C198DABECA4}" srcId="{4FD2F6E2-B3B1-4F41-97B8-AA402BE361CA}" destId="{038C5A64-17FC-494E-95D2-C27AF341FB6A}" srcOrd="2" destOrd="0" parTransId="{A2B23399-0CE8-48C0-A26C-470D34EE7248}" sibTransId="{E1724686-22B6-4107-B132-929EC63492D6}"/>
    <dgm:cxn modelId="{B319963E-6DA4-4465-A8F9-5E57242C77CA}" type="presOf" srcId="{F8A0BC5A-91F5-4449-BA1F-60B5F04F6450}" destId="{D5C3D748-7C2A-8B40-BEBD-ABFDF280B84C}" srcOrd="0" destOrd="0" presId="urn:microsoft.com/office/officeart/2005/8/layout/radial4"/>
    <dgm:cxn modelId="{ADC052EA-1FBF-4EC9-A451-BE068FBA82F5}" srcId="{2E93B315-9248-49F3-B9D3-467C3ED8FC75}" destId="{AC47F822-9099-461E-B812-771DB9EB7DB9}" srcOrd="1" destOrd="0" parTransId="{19C8E2DB-26B2-421C-A841-6828099C2B7C}" sibTransId="{B9C5A5ED-1201-4A96-A6A5-3AD4D68AEF06}"/>
    <dgm:cxn modelId="{5BDDEE70-D902-412A-B4BC-F44B9C1E8121}" type="presOf" srcId="{046338A4-11D8-47EB-8A3B-299EA9F213E3}" destId="{5458DBE0-2000-46E1-BA47-247C8947955C}" srcOrd="0" destOrd="0" presId="urn:microsoft.com/office/officeart/2005/8/layout/radial4"/>
    <dgm:cxn modelId="{938721D2-6B3D-4125-8C03-2E927950AB85}" type="presOf" srcId="{65138229-13B8-4501-8644-BBB2E2B8FF52}" destId="{6AEE273C-9C79-1B48-B8ED-627E5AA42C62}" srcOrd="0" destOrd="2" presId="urn:microsoft.com/office/officeart/2005/8/layout/radial4"/>
    <dgm:cxn modelId="{76EF6A40-6BBA-4BF4-B387-0F6522B2C13D}" type="presOf" srcId="{F9E62648-2451-404E-8FE6-761E5BA5C394}" destId="{A02D6B91-6B6E-7E44-AAAC-BBA99158CA42}" srcOrd="0" destOrd="1" presId="urn:microsoft.com/office/officeart/2005/8/layout/radial4"/>
    <dgm:cxn modelId="{DAE697E1-AFBD-40C8-A2CE-C7B0C67EA7AB}" type="presOf" srcId="{6ED64283-749E-D048-B148-87BA3F50731A}" destId="{6AEE273C-9C79-1B48-B8ED-627E5AA42C62}" srcOrd="0" destOrd="1" presId="urn:microsoft.com/office/officeart/2005/8/layout/radial4"/>
    <dgm:cxn modelId="{61F59EFF-D509-4F92-820F-7DEB41D54F4D}" type="presOf" srcId="{AC47F822-9099-461E-B812-771DB9EB7DB9}" destId="{5B562641-DE2C-4C4A-8FC6-2099ACC1E2AA}" srcOrd="0" destOrd="2" presId="urn:microsoft.com/office/officeart/2005/8/layout/radial4"/>
    <dgm:cxn modelId="{EF50BCFA-AAB9-40DD-ABF2-6EBC572D6530}" srcId="{A08C751A-7C08-9647-BC3E-BD9A5EF04B48}" destId="{53186A15-E243-4B7A-A6D2-B9B90E9AF027}" srcOrd="2" destOrd="0" parTransId="{EE01F9BB-6325-48D8-8718-DF8DF3851861}" sibTransId="{B87DC32A-C375-4D67-B639-940CC8581484}"/>
    <dgm:cxn modelId="{188E9F3B-BC48-EF42-A4EF-78C3259E993F}" srcId="{A08C751A-7C08-9647-BC3E-BD9A5EF04B48}" destId="{BEAE9A68-AFF2-AD4B-A5B1-21C90CBDFC23}" srcOrd="1" destOrd="0" parTransId="{17BC255A-BE02-E444-A321-22B69423800E}" sibTransId="{2EDD771E-D794-7E44-A76D-D5D35A621860}"/>
    <dgm:cxn modelId="{818AA6F6-0846-4D20-AA53-92B711AB6D85}" srcId="{F8154EB6-8C0D-437A-9AFD-EE79C503ABD4}" destId="{B536AB60-DAD1-48C0-AE5C-2338C1798569}" srcOrd="1" destOrd="0" parTransId="{D8E144BF-E7F3-42C2-AA8E-B1F5878A4677}" sibTransId="{24FB9F83-325E-4C61-854E-B18CF83F01D8}"/>
    <dgm:cxn modelId="{475AC049-3ED1-432C-8606-869E04757E23}" type="presOf" srcId="{5E5B992F-335F-4B95-BC6F-4B56BDE21334}" destId="{3C93DE7B-D917-441B-B145-4679BB554027}" srcOrd="0" destOrd="1" presId="urn:microsoft.com/office/officeart/2005/8/layout/radial4"/>
    <dgm:cxn modelId="{3A2FAF63-17CF-4FC9-BDA2-B0A318CAA747}" srcId="{2E93B315-9248-49F3-B9D3-467C3ED8FC75}" destId="{B5A6B6C6-9A66-47CC-B606-E77D77B3E1D1}" srcOrd="0" destOrd="0" parTransId="{096D37F5-5EEA-48E3-8CD7-98B8C3E62417}" sibTransId="{3413644E-4962-432A-ADE3-0A7D6BFB688A}"/>
    <dgm:cxn modelId="{DD694BFC-BA73-4BE2-A578-E99A8DB94B2F}" type="presOf" srcId="{BEAE9A68-AFF2-AD4B-A5B1-21C90CBDFC23}" destId="{6AEE273C-9C79-1B48-B8ED-627E5AA42C62}" srcOrd="0" destOrd="0" presId="urn:microsoft.com/office/officeart/2005/8/layout/radial4"/>
    <dgm:cxn modelId="{DBB0A2C3-E7FE-7E4C-8619-E222F3F5A64D}" srcId="{4FD2F6E2-B3B1-4F41-97B8-AA402BE361CA}" destId="{D1DFAB3C-826B-BB40-9AFE-1201F241C288}" srcOrd="1" destOrd="0" parTransId="{6E02C1CA-038D-F245-9229-72FF0A472DFE}" sibTransId="{22BAF23F-13E1-FF47-8D87-C7C85A65713B}"/>
    <dgm:cxn modelId="{7932AEEE-6C3D-4900-8440-77BF1DF0DE66}" srcId="{BEAE9A68-AFF2-AD4B-A5B1-21C90CBDFC23}" destId="{65138229-13B8-4501-8644-BBB2E2B8FF52}" srcOrd="1" destOrd="0" parTransId="{C1265442-3CDE-4641-8DF9-A1A4C1C2AD65}" sibTransId="{158DC4B4-ED60-421B-BCCE-73996D731E9C}"/>
    <dgm:cxn modelId="{5EF43CAA-3BCC-48B6-8CB3-E5B61E22BBE7}" type="presOf" srcId="{B536AB60-DAD1-48C0-AE5C-2338C1798569}" destId="{3C93DE7B-D917-441B-B145-4679BB554027}" srcOrd="0" destOrd="2" presId="urn:microsoft.com/office/officeart/2005/8/layout/radial4"/>
    <dgm:cxn modelId="{8EEF9C23-5FD7-424D-A273-6963CAD5A9CD}" srcId="{A08C751A-7C08-9647-BC3E-BD9A5EF04B48}" destId="{4FD2F6E2-B3B1-4F41-97B8-AA402BE361CA}" srcOrd="0" destOrd="0" parTransId="{DECFFE68-8946-694E-8A54-580A11EE652B}" sibTransId="{46D5DCB4-1BEE-9F46-AFE7-866761326DF1}"/>
    <dgm:cxn modelId="{4F412255-FAA7-49C6-86C2-4C9E952E1D91}" type="presParOf" srcId="{D5C3D748-7C2A-8B40-BEBD-ABFDF280B84C}" destId="{90473BF1-E299-8049-B0B8-7A5B05DE1490}" srcOrd="0" destOrd="0" presId="urn:microsoft.com/office/officeart/2005/8/layout/radial4"/>
    <dgm:cxn modelId="{004A63FE-4F16-4532-80E8-006993E78906}" type="presParOf" srcId="{D5C3D748-7C2A-8B40-BEBD-ABFDF280B84C}" destId="{E9C6BAA3-CC9D-DD48-8B64-C29A7814852F}" srcOrd="1" destOrd="0" presId="urn:microsoft.com/office/officeart/2005/8/layout/radial4"/>
    <dgm:cxn modelId="{5E1B25BA-7715-4A82-BA26-03D2B97B9D5E}" type="presParOf" srcId="{D5C3D748-7C2A-8B40-BEBD-ABFDF280B84C}" destId="{A02D6B91-6B6E-7E44-AAAC-BBA99158CA42}" srcOrd="2" destOrd="0" presId="urn:microsoft.com/office/officeart/2005/8/layout/radial4"/>
    <dgm:cxn modelId="{CAC88421-15F2-44D4-BA14-2A5935304478}" type="presParOf" srcId="{D5C3D748-7C2A-8B40-BEBD-ABFDF280B84C}" destId="{7633AFC3-1494-EC4F-8623-A217AE498FEE}" srcOrd="3" destOrd="0" presId="urn:microsoft.com/office/officeart/2005/8/layout/radial4"/>
    <dgm:cxn modelId="{826F6741-53F6-4FA0-9714-94A06C16AD0E}" type="presParOf" srcId="{D5C3D748-7C2A-8B40-BEBD-ABFDF280B84C}" destId="{6AEE273C-9C79-1B48-B8ED-627E5AA42C62}" srcOrd="4" destOrd="0" presId="urn:microsoft.com/office/officeart/2005/8/layout/radial4"/>
    <dgm:cxn modelId="{27E63536-D7EB-4218-A528-8E8030FCB80E}" type="presParOf" srcId="{D5C3D748-7C2A-8B40-BEBD-ABFDF280B84C}" destId="{1718DE6F-4C81-434E-9E0E-F98B3120A5E4}" srcOrd="5" destOrd="0" presId="urn:microsoft.com/office/officeart/2005/8/layout/radial4"/>
    <dgm:cxn modelId="{3FFEDEC8-E945-4BB6-BE93-A3D9C0442D2E}" type="presParOf" srcId="{D5C3D748-7C2A-8B40-BEBD-ABFDF280B84C}" destId="{31CB9947-C768-40F4-A86F-A61F6CEBF84E}" srcOrd="6" destOrd="0" presId="urn:microsoft.com/office/officeart/2005/8/layout/radial4"/>
    <dgm:cxn modelId="{A7643128-5C3F-4647-9443-E5895A6D8A53}" type="presParOf" srcId="{D5C3D748-7C2A-8B40-BEBD-ABFDF280B84C}" destId="{5458DBE0-2000-46E1-BA47-247C8947955C}" srcOrd="7" destOrd="0" presId="urn:microsoft.com/office/officeart/2005/8/layout/radial4"/>
    <dgm:cxn modelId="{46775652-DF13-4927-B5D8-81D8371E6AB6}" type="presParOf" srcId="{D5C3D748-7C2A-8B40-BEBD-ABFDF280B84C}" destId="{3C93DE7B-D917-441B-B145-4679BB554027}" srcOrd="8" destOrd="0" presId="urn:microsoft.com/office/officeart/2005/8/layout/radial4"/>
    <dgm:cxn modelId="{32A06A2A-7659-4633-A60B-AA423A12CE8A}" type="presParOf" srcId="{D5C3D748-7C2A-8B40-BEBD-ABFDF280B84C}" destId="{E47B5060-8946-4F3E-911D-194277E9623B}" srcOrd="9" destOrd="0" presId="urn:microsoft.com/office/officeart/2005/8/layout/radial4"/>
    <dgm:cxn modelId="{764A060D-6B10-4304-A1BC-D65CE6794AD9}" type="presParOf" srcId="{D5C3D748-7C2A-8B40-BEBD-ABFDF280B84C}" destId="{5B562641-DE2C-4C4A-8FC6-2099ACC1E2AA}"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73BF1-E299-8049-B0B8-7A5B05DE1490}">
      <dsp:nvSpPr>
        <dsp:cNvPr id="0" name=""/>
        <dsp:cNvSpPr/>
      </dsp:nvSpPr>
      <dsp:spPr>
        <a:xfrm>
          <a:off x="2126101" y="2942085"/>
          <a:ext cx="2608310" cy="1321205"/>
        </a:xfrm>
        <a:prstGeom prst="snip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latin typeface="Calibri"/>
              <a:cs typeface="Calibri"/>
            </a:rPr>
            <a:t>Data Management</a:t>
          </a:r>
          <a:endParaRPr lang="en-US" sz="2000" kern="1200" dirty="0">
            <a:solidFill>
              <a:srgbClr val="000000"/>
            </a:solidFill>
            <a:latin typeface="Calibri"/>
            <a:cs typeface="Calibri"/>
          </a:endParaRPr>
        </a:p>
      </dsp:txBody>
      <dsp:txXfrm>
        <a:off x="2190597" y="3006581"/>
        <a:ext cx="2433711" cy="1256709"/>
      </dsp:txXfrm>
    </dsp:sp>
    <dsp:sp modelId="{E9C6BAA3-CC9D-DD48-8B64-C29A7814852F}">
      <dsp:nvSpPr>
        <dsp:cNvPr id="0" name=""/>
        <dsp:cNvSpPr/>
      </dsp:nvSpPr>
      <dsp:spPr>
        <a:xfrm rot="10800000">
          <a:off x="885203" y="3231085"/>
          <a:ext cx="1236707" cy="472394"/>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A02D6B91-6B6E-7E44-AAAC-BBA99158CA42}">
      <dsp:nvSpPr>
        <dsp:cNvPr id="0" name=""/>
        <dsp:cNvSpPr/>
      </dsp:nvSpPr>
      <dsp:spPr>
        <a:xfrm>
          <a:off x="0" y="2519070"/>
          <a:ext cx="1679500" cy="1812411"/>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Calibri"/>
              <a:cs typeface="Calibri"/>
            </a:rPr>
            <a:t>Data Quality</a:t>
          </a:r>
          <a:endParaRPr lang="en-US" sz="1600" kern="1200" dirty="0">
            <a:solidFill>
              <a:schemeClr val="bg1"/>
            </a:solidFill>
            <a:latin typeface="Calibri"/>
            <a:cs typeface="Calibri"/>
          </a:endParaRPr>
        </a:p>
        <a:p>
          <a:pPr marL="114300" lvl="1" indent="-114300" algn="l" defTabSz="622300">
            <a:lnSpc>
              <a:spcPct val="90000"/>
            </a:lnSpc>
            <a:spcBef>
              <a:spcPct val="0"/>
            </a:spcBef>
            <a:spcAft>
              <a:spcPct val="15000"/>
            </a:spcAft>
            <a:buChar char="••"/>
          </a:pPr>
          <a:r>
            <a:rPr lang="en-US" sz="1400" kern="1200" dirty="0">
              <a:solidFill>
                <a:schemeClr val="bg1"/>
              </a:solidFill>
              <a:latin typeface="Calibri"/>
              <a:cs typeface="Calibri"/>
            </a:rPr>
            <a:t>Requirements</a:t>
          </a:r>
        </a:p>
        <a:p>
          <a:pPr marL="114300" lvl="1" indent="-114300" algn="l" defTabSz="622300">
            <a:lnSpc>
              <a:spcPct val="90000"/>
            </a:lnSpc>
            <a:spcBef>
              <a:spcPct val="0"/>
            </a:spcBef>
            <a:spcAft>
              <a:spcPct val="15000"/>
            </a:spcAft>
            <a:buChar char="••"/>
          </a:pPr>
          <a:r>
            <a:rPr lang="en-US" sz="1400" kern="1200" dirty="0">
              <a:solidFill>
                <a:schemeClr val="bg1"/>
              </a:solidFill>
              <a:latin typeface="Calibri"/>
              <a:cs typeface="Calibri"/>
            </a:rPr>
            <a:t>Validation Rules</a:t>
          </a:r>
        </a:p>
        <a:p>
          <a:pPr marL="114300" lvl="1" indent="-114300" algn="l" defTabSz="622300">
            <a:lnSpc>
              <a:spcPct val="90000"/>
            </a:lnSpc>
            <a:spcBef>
              <a:spcPct val="0"/>
            </a:spcBef>
            <a:spcAft>
              <a:spcPct val="15000"/>
            </a:spcAft>
            <a:buChar char="••"/>
          </a:pPr>
          <a:r>
            <a:rPr lang="en-US" sz="1400" kern="1200" dirty="0">
              <a:solidFill>
                <a:schemeClr val="bg1"/>
              </a:solidFill>
              <a:latin typeface="Calibri"/>
              <a:cs typeface="Calibri"/>
            </a:rPr>
            <a:t>Improvement Processes</a:t>
          </a:r>
        </a:p>
      </dsp:txBody>
      <dsp:txXfrm>
        <a:off x="49191" y="2568261"/>
        <a:ext cx="1581118" cy="1714029"/>
      </dsp:txXfrm>
    </dsp:sp>
    <dsp:sp modelId="{7633AFC3-1494-EC4F-8623-A217AE498FEE}">
      <dsp:nvSpPr>
        <dsp:cNvPr id="0" name=""/>
        <dsp:cNvSpPr/>
      </dsp:nvSpPr>
      <dsp:spPr>
        <a:xfrm rot="13547294">
          <a:off x="938186" y="1773584"/>
          <a:ext cx="2133973" cy="472394"/>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6AEE273C-9C79-1B48-B8ED-627E5AA42C62}">
      <dsp:nvSpPr>
        <dsp:cNvPr id="0" name=""/>
        <dsp:cNvSpPr/>
      </dsp:nvSpPr>
      <dsp:spPr>
        <a:xfrm>
          <a:off x="334075" y="77306"/>
          <a:ext cx="1753565" cy="2089238"/>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lvl="0" algn="ctr" defTabSz="711200">
            <a:lnSpc>
              <a:spcPct val="90000"/>
            </a:lnSpc>
            <a:spcBef>
              <a:spcPct val="0"/>
            </a:spcBef>
            <a:spcAft>
              <a:spcPct val="35000"/>
            </a:spcAft>
          </a:pPr>
          <a:r>
            <a:rPr lang="en-US" sz="1600" kern="1200" dirty="0">
              <a:solidFill>
                <a:schemeClr val="bg1"/>
              </a:solidFill>
              <a:latin typeface="Calibri"/>
              <a:cs typeface="Calibri"/>
            </a:rPr>
            <a:t>Data Accessibility</a:t>
          </a:r>
        </a:p>
        <a:p>
          <a:pPr marL="114300" lvl="1" indent="-114300" algn="l" defTabSz="622300">
            <a:lnSpc>
              <a:spcPct val="90000"/>
            </a:lnSpc>
            <a:spcBef>
              <a:spcPct val="0"/>
            </a:spcBef>
            <a:spcAft>
              <a:spcPct val="15000"/>
            </a:spcAft>
            <a:buChar char="••"/>
          </a:pPr>
          <a:r>
            <a:rPr lang="en-US" sz="1400" kern="1200" dirty="0" smtClean="0">
              <a:solidFill>
                <a:schemeClr val="bg1"/>
              </a:solidFill>
              <a:latin typeface="Calibri"/>
              <a:cs typeface="Calibri"/>
            </a:rPr>
            <a:t>Requirements</a:t>
          </a:r>
          <a:endParaRPr lang="en-US" sz="1400" kern="1200" dirty="0">
            <a:solidFill>
              <a:schemeClr val="bg1"/>
            </a:solidFill>
            <a:latin typeface="Calibri"/>
            <a:cs typeface="Calibri"/>
          </a:endParaRPr>
        </a:p>
        <a:p>
          <a:pPr marL="114300" lvl="1" indent="-114300" algn="l" defTabSz="622300">
            <a:lnSpc>
              <a:spcPct val="90000"/>
            </a:lnSpc>
            <a:spcBef>
              <a:spcPct val="0"/>
            </a:spcBef>
            <a:spcAft>
              <a:spcPct val="15000"/>
            </a:spcAft>
            <a:buChar char="••"/>
          </a:pPr>
          <a:r>
            <a:rPr lang="en-US" sz="1400" kern="1200" dirty="0" smtClean="0">
              <a:solidFill>
                <a:schemeClr val="bg1"/>
              </a:solidFill>
              <a:latin typeface="Calibri"/>
              <a:cs typeface="Calibri"/>
            </a:rPr>
            <a:t>Methods and Tools</a:t>
          </a:r>
          <a:endParaRPr lang="en-US" sz="1400" kern="1200" dirty="0">
            <a:solidFill>
              <a:schemeClr val="bg1"/>
            </a:solidFill>
            <a:latin typeface="Calibri"/>
            <a:cs typeface="Calibri"/>
          </a:endParaRPr>
        </a:p>
      </dsp:txBody>
      <dsp:txXfrm>
        <a:off x="385435" y="128666"/>
        <a:ext cx="1650845" cy="1986518"/>
      </dsp:txXfrm>
    </dsp:sp>
    <dsp:sp modelId="{1718DE6F-4C81-434E-9E0E-F98B3120A5E4}">
      <dsp:nvSpPr>
        <dsp:cNvPr id="0" name=""/>
        <dsp:cNvSpPr/>
      </dsp:nvSpPr>
      <dsp:spPr>
        <a:xfrm rot="16200000">
          <a:off x="2426146" y="1582087"/>
          <a:ext cx="2009146" cy="508574"/>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31CB9947-C768-40F4-A86F-A61F6CEBF84E}">
      <dsp:nvSpPr>
        <dsp:cNvPr id="0" name=""/>
        <dsp:cNvSpPr/>
      </dsp:nvSpPr>
      <dsp:spPr>
        <a:xfrm>
          <a:off x="2403928" y="-76945"/>
          <a:ext cx="1959979" cy="1786535"/>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lvl="0" algn="ctr" defTabSz="711200">
            <a:lnSpc>
              <a:spcPct val="90000"/>
            </a:lnSpc>
            <a:spcBef>
              <a:spcPct val="0"/>
            </a:spcBef>
            <a:spcAft>
              <a:spcPct val="35000"/>
            </a:spcAft>
          </a:pPr>
          <a:r>
            <a:rPr lang="en-US" sz="1600" kern="1200" dirty="0">
              <a:solidFill>
                <a:schemeClr val="bg1"/>
              </a:solidFill>
              <a:latin typeface="Calibri"/>
              <a:cs typeface="Calibri"/>
            </a:rPr>
            <a:t>Data Standardization and Integration</a:t>
          </a:r>
        </a:p>
        <a:p>
          <a:pPr marL="114300" lvl="1" indent="-114300" algn="l" defTabSz="622300">
            <a:lnSpc>
              <a:spcPct val="90000"/>
            </a:lnSpc>
            <a:spcBef>
              <a:spcPct val="0"/>
            </a:spcBef>
            <a:spcAft>
              <a:spcPct val="15000"/>
            </a:spcAft>
            <a:buChar char="••"/>
          </a:pPr>
          <a:r>
            <a:rPr lang="en-US" sz="1400" kern="1200" dirty="0">
              <a:solidFill>
                <a:schemeClr val="bg1"/>
              </a:solidFill>
              <a:latin typeface="Calibri"/>
              <a:cs typeface="Calibri"/>
            </a:rPr>
            <a:t>Assessment</a:t>
          </a:r>
        </a:p>
        <a:p>
          <a:pPr marL="114300" lvl="1" indent="-114300" algn="l" defTabSz="622300">
            <a:lnSpc>
              <a:spcPct val="90000"/>
            </a:lnSpc>
            <a:spcBef>
              <a:spcPct val="0"/>
            </a:spcBef>
            <a:spcAft>
              <a:spcPct val="15000"/>
            </a:spcAft>
            <a:buChar char="••"/>
          </a:pPr>
          <a:r>
            <a:rPr lang="en-US" sz="1400" kern="1200" dirty="0">
              <a:solidFill>
                <a:schemeClr val="bg1"/>
              </a:solidFill>
              <a:latin typeface="Calibri"/>
              <a:cs typeface="Calibri"/>
            </a:rPr>
            <a:t>Integration Plan Implementation</a:t>
          </a:r>
        </a:p>
      </dsp:txBody>
      <dsp:txXfrm>
        <a:off x="2456254" y="-24619"/>
        <a:ext cx="1855327" cy="1681883"/>
      </dsp:txXfrm>
    </dsp:sp>
    <dsp:sp modelId="{5458DBE0-2000-46E1-BA47-247C8947955C}">
      <dsp:nvSpPr>
        <dsp:cNvPr id="0" name=""/>
        <dsp:cNvSpPr/>
      </dsp:nvSpPr>
      <dsp:spPr>
        <a:xfrm rot="18556755">
          <a:off x="3733392" y="1765311"/>
          <a:ext cx="1983302" cy="508574"/>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3C93DE7B-D917-441B-B145-4679BB554027}">
      <dsp:nvSpPr>
        <dsp:cNvPr id="0" name=""/>
        <dsp:cNvSpPr/>
      </dsp:nvSpPr>
      <dsp:spPr>
        <a:xfrm>
          <a:off x="4556881" y="98384"/>
          <a:ext cx="1761669" cy="2099708"/>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lvl="0" algn="ctr" defTabSz="711200">
            <a:lnSpc>
              <a:spcPct val="90000"/>
            </a:lnSpc>
            <a:spcBef>
              <a:spcPct val="0"/>
            </a:spcBef>
            <a:spcAft>
              <a:spcPct val="35000"/>
            </a:spcAft>
          </a:pPr>
          <a:r>
            <a:rPr lang="en-US" sz="1600" kern="1200" dirty="0">
              <a:solidFill>
                <a:schemeClr val="bg1"/>
              </a:solidFill>
              <a:latin typeface="Calibri"/>
              <a:cs typeface="Calibri"/>
            </a:rPr>
            <a:t>Data Collection Efficiency</a:t>
          </a:r>
        </a:p>
        <a:p>
          <a:pPr marL="114300" lvl="1" indent="-114300" algn="l" defTabSz="622300">
            <a:lnSpc>
              <a:spcPct val="90000"/>
            </a:lnSpc>
            <a:spcBef>
              <a:spcPct val="0"/>
            </a:spcBef>
            <a:spcAft>
              <a:spcPct val="15000"/>
            </a:spcAft>
            <a:buChar char="••"/>
          </a:pPr>
          <a:r>
            <a:rPr lang="en-US" sz="1400" kern="1200" dirty="0">
              <a:solidFill>
                <a:schemeClr val="bg1"/>
              </a:solidFill>
              <a:latin typeface="+mj-lt"/>
            </a:rPr>
            <a:t>Internal Coordination</a:t>
          </a:r>
        </a:p>
        <a:p>
          <a:pPr marL="114300" lvl="1" indent="-114300" algn="l" defTabSz="622300">
            <a:lnSpc>
              <a:spcPct val="90000"/>
            </a:lnSpc>
            <a:spcBef>
              <a:spcPct val="0"/>
            </a:spcBef>
            <a:spcAft>
              <a:spcPct val="15000"/>
            </a:spcAft>
            <a:buChar char="••"/>
          </a:pPr>
          <a:r>
            <a:rPr lang="en-US" sz="1400" kern="1200" dirty="0">
              <a:solidFill>
                <a:schemeClr val="bg1"/>
              </a:solidFill>
              <a:latin typeface="+mj-lt"/>
            </a:rPr>
            <a:t>External Partnerships</a:t>
          </a:r>
        </a:p>
      </dsp:txBody>
      <dsp:txXfrm>
        <a:off x="4608479" y="149982"/>
        <a:ext cx="1658473" cy="1996512"/>
      </dsp:txXfrm>
    </dsp:sp>
    <dsp:sp modelId="{E47B5060-8946-4F3E-911D-194277E9623B}">
      <dsp:nvSpPr>
        <dsp:cNvPr id="0" name=""/>
        <dsp:cNvSpPr/>
      </dsp:nvSpPr>
      <dsp:spPr>
        <a:xfrm rot="21600000">
          <a:off x="4813542" y="3205867"/>
          <a:ext cx="1287596" cy="508574"/>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5B562641-DE2C-4C4A-8FC6-2099ACC1E2AA}">
      <dsp:nvSpPr>
        <dsp:cNvPr id="0" name=""/>
        <dsp:cNvSpPr/>
      </dsp:nvSpPr>
      <dsp:spPr>
        <a:xfrm>
          <a:off x="5240890" y="2526288"/>
          <a:ext cx="1686705" cy="1817890"/>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lvl="0" algn="ctr" defTabSz="711200">
            <a:lnSpc>
              <a:spcPct val="90000"/>
            </a:lnSpc>
            <a:spcBef>
              <a:spcPct val="0"/>
            </a:spcBef>
            <a:spcAft>
              <a:spcPct val="35000"/>
            </a:spcAft>
          </a:pPr>
          <a:r>
            <a:rPr lang="en-US" sz="1600" kern="1200" dirty="0">
              <a:solidFill>
                <a:schemeClr val="bg1"/>
              </a:solidFill>
              <a:latin typeface="Calibri"/>
              <a:cs typeface="Calibri"/>
            </a:rPr>
            <a:t>Data Governance</a:t>
          </a:r>
        </a:p>
        <a:p>
          <a:pPr marL="114300" lvl="1" indent="-114300" algn="l" defTabSz="622300">
            <a:lnSpc>
              <a:spcPct val="90000"/>
            </a:lnSpc>
            <a:spcBef>
              <a:spcPct val="0"/>
            </a:spcBef>
            <a:spcAft>
              <a:spcPct val="15000"/>
            </a:spcAft>
            <a:buChar char="••"/>
          </a:pPr>
          <a:r>
            <a:rPr lang="en-US" sz="1400" kern="1200" dirty="0">
              <a:solidFill>
                <a:schemeClr val="bg1"/>
              </a:solidFill>
              <a:latin typeface="Calibri"/>
              <a:cs typeface="Calibri"/>
            </a:rPr>
            <a:t>Roles</a:t>
          </a:r>
        </a:p>
        <a:p>
          <a:pPr marL="114300" lvl="1" indent="-114300" algn="l" defTabSz="622300">
            <a:lnSpc>
              <a:spcPct val="90000"/>
            </a:lnSpc>
            <a:spcBef>
              <a:spcPct val="0"/>
            </a:spcBef>
            <a:spcAft>
              <a:spcPct val="15000"/>
            </a:spcAft>
            <a:buChar char="••"/>
          </a:pPr>
          <a:r>
            <a:rPr lang="en-US" sz="1400" kern="1200" dirty="0">
              <a:solidFill>
                <a:schemeClr val="bg1"/>
              </a:solidFill>
              <a:latin typeface="Calibri"/>
              <a:cs typeface="Calibri"/>
            </a:rPr>
            <a:t>Governance Structures &amp; Policies</a:t>
          </a:r>
          <a:endParaRPr lang="en-US" sz="1400" kern="1200" dirty="0">
            <a:solidFill>
              <a:schemeClr val="bg1"/>
            </a:solidFill>
          </a:endParaRPr>
        </a:p>
      </dsp:txBody>
      <dsp:txXfrm>
        <a:off x="5290292" y="2575690"/>
        <a:ext cx="1587901" cy="171908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C262B355-040F-4C19-B904-36877001B2F6}" type="datetimeFigureOut">
              <a:rPr lang="en-US" smtClean="0"/>
              <a:t>8/15/2019</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702AC8EF-7F94-409A-80AB-34E3A4A5CAC6}" type="slidenum">
              <a:rPr lang="en-US" smtClean="0"/>
              <a:t>‹#›</a:t>
            </a:fld>
            <a:endParaRPr lang="en-US" dirty="0"/>
          </a:p>
        </p:txBody>
      </p:sp>
    </p:spTree>
    <p:extLst>
      <p:ext uri="{BB962C8B-B14F-4D97-AF65-F5344CB8AC3E}">
        <p14:creationId xmlns:p14="http://schemas.microsoft.com/office/powerpoint/2010/main" val="101572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AC8EF-7F94-409A-80AB-34E3A4A5CAC6}" type="slidenum">
              <a:rPr lang="en-US" smtClean="0"/>
              <a:t>1</a:t>
            </a:fld>
            <a:endParaRPr lang="en-US" dirty="0"/>
          </a:p>
        </p:txBody>
      </p:sp>
    </p:spTree>
    <p:extLst>
      <p:ext uri="{BB962C8B-B14F-4D97-AF65-F5344CB8AC3E}">
        <p14:creationId xmlns:p14="http://schemas.microsoft.com/office/powerpoint/2010/main" val="3116759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a:t>
            </a:r>
            <a:r>
              <a:rPr lang="en-US" baseline="0" dirty="0" smtClean="0"/>
              <a:t> Data Integration Needs and Standards</a:t>
            </a:r>
            <a:endParaRPr lang="en-US" dirty="0" smtClean="0"/>
          </a:p>
          <a:p>
            <a:r>
              <a:rPr lang="en-US" dirty="0" smtClean="0"/>
              <a:t>Create and Implement a Data Integration Plan</a:t>
            </a:r>
          </a:p>
          <a:p>
            <a:endParaRPr lang="en-US" dirty="0"/>
          </a:p>
        </p:txBody>
      </p:sp>
      <p:sp>
        <p:nvSpPr>
          <p:cNvPr id="4" name="Slide Number Placeholder 3"/>
          <p:cNvSpPr>
            <a:spLocks noGrp="1"/>
          </p:cNvSpPr>
          <p:nvPr>
            <p:ph type="sldNum" sz="quarter" idx="10"/>
          </p:nvPr>
        </p:nvSpPr>
        <p:spPr/>
        <p:txBody>
          <a:bodyPr/>
          <a:lstStyle/>
          <a:p>
            <a:fld id="{702AC8EF-7F94-409A-80AB-34E3A4A5CAC6}" type="slidenum">
              <a:rPr lang="en-US" smtClean="0"/>
              <a:t>10</a:t>
            </a:fld>
            <a:endParaRPr lang="en-US" dirty="0"/>
          </a:p>
        </p:txBody>
      </p:sp>
    </p:spTree>
    <p:extLst>
      <p:ext uri="{BB962C8B-B14F-4D97-AF65-F5344CB8AC3E}">
        <p14:creationId xmlns:p14="http://schemas.microsoft.com/office/powerpoint/2010/main" val="1321596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Identify Opportunities for Data Collaboration </a:t>
            </a:r>
          </a:p>
          <a:p>
            <a:endParaRPr lang="en-US" dirty="0"/>
          </a:p>
        </p:txBody>
      </p:sp>
      <p:sp>
        <p:nvSpPr>
          <p:cNvPr id="4" name="Slide Number Placeholder 3"/>
          <p:cNvSpPr>
            <a:spLocks noGrp="1"/>
          </p:cNvSpPr>
          <p:nvPr>
            <p:ph type="sldNum" sz="quarter" idx="10"/>
          </p:nvPr>
        </p:nvSpPr>
        <p:spPr/>
        <p:txBody>
          <a:bodyPr/>
          <a:lstStyle/>
          <a:p>
            <a:fld id="{702AC8EF-7F94-409A-80AB-34E3A4A5CAC6}" type="slidenum">
              <a:rPr lang="en-US" smtClean="0"/>
              <a:t>11</a:t>
            </a:fld>
            <a:endParaRPr lang="en-US" dirty="0"/>
          </a:p>
        </p:txBody>
      </p:sp>
    </p:spTree>
    <p:extLst>
      <p:ext uri="{BB962C8B-B14F-4D97-AF65-F5344CB8AC3E}">
        <p14:creationId xmlns:p14="http://schemas.microsoft.com/office/powerpoint/2010/main" val="3610636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 Roles and Accountability</a:t>
            </a:r>
          </a:p>
          <a:p>
            <a:r>
              <a:rPr lang="en-US" dirty="0" smtClean="0"/>
              <a:t>Implement Governance Structures and Policies </a:t>
            </a:r>
          </a:p>
          <a:p>
            <a:endParaRPr lang="en-US" dirty="0"/>
          </a:p>
        </p:txBody>
      </p:sp>
      <p:sp>
        <p:nvSpPr>
          <p:cNvPr id="4" name="Slide Number Placeholder 3"/>
          <p:cNvSpPr>
            <a:spLocks noGrp="1"/>
          </p:cNvSpPr>
          <p:nvPr>
            <p:ph type="sldNum" sz="quarter" idx="10"/>
          </p:nvPr>
        </p:nvSpPr>
        <p:spPr/>
        <p:txBody>
          <a:bodyPr/>
          <a:lstStyle/>
          <a:p>
            <a:fld id="{702AC8EF-7F94-409A-80AB-34E3A4A5CAC6}" type="slidenum">
              <a:rPr lang="en-US" smtClean="0"/>
              <a:t>12</a:t>
            </a:fld>
            <a:endParaRPr lang="en-US" dirty="0"/>
          </a:p>
        </p:txBody>
      </p:sp>
    </p:spTree>
    <p:extLst>
      <p:ext uri="{BB962C8B-B14F-4D97-AF65-F5344CB8AC3E}">
        <p14:creationId xmlns:p14="http://schemas.microsoft.com/office/powerpoint/2010/main" val="630608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AC8EF-7F94-409A-80AB-34E3A4A5CAC6}" type="slidenum">
              <a:rPr lang="en-US" smtClean="0"/>
              <a:t>13</a:t>
            </a:fld>
            <a:endParaRPr lang="en-US" dirty="0"/>
          </a:p>
        </p:txBody>
      </p:sp>
    </p:spTree>
    <p:extLst>
      <p:ext uri="{BB962C8B-B14F-4D97-AF65-F5344CB8AC3E}">
        <p14:creationId xmlns:p14="http://schemas.microsoft.com/office/powerpoint/2010/main" val="1797491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AC8EF-7F94-409A-80AB-34E3A4A5CAC6}" type="slidenum">
              <a:rPr lang="en-US" smtClean="0"/>
              <a:t>14</a:t>
            </a:fld>
            <a:endParaRPr lang="en-US" dirty="0"/>
          </a:p>
        </p:txBody>
      </p:sp>
    </p:spTree>
    <p:extLst>
      <p:ext uri="{BB962C8B-B14F-4D97-AF65-F5344CB8AC3E}">
        <p14:creationId xmlns:p14="http://schemas.microsoft.com/office/powerpoint/2010/main" val="3785132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AC8EF-7F94-409A-80AB-34E3A4A5CAC6}" type="slidenum">
              <a:rPr lang="en-US" smtClean="0"/>
              <a:t>15</a:t>
            </a:fld>
            <a:endParaRPr lang="en-US" dirty="0"/>
          </a:p>
        </p:txBody>
      </p:sp>
    </p:spTree>
    <p:extLst>
      <p:ext uri="{BB962C8B-B14F-4D97-AF65-F5344CB8AC3E}">
        <p14:creationId xmlns:p14="http://schemas.microsoft.com/office/powerpoint/2010/main" val="787835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AC8EF-7F94-409A-80AB-34E3A4A5CAC6}" type="slidenum">
              <a:rPr lang="en-US" smtClean="0"/>
              <a:t>16</a:t>
            </a:fld>
            <a:endParaRPr lang="en-US" dirty="0"/>
          </a:p>
        </p:txBody>
      </p:sp>
    </p:spTree>
    <p:extLst>
      <p:ext uri="{BB962C8B-B14F-4D97-AF65-F5344CB8AC3E}">
        <p14:creationId xmlns:p14="http://schemas.microsoft.com/office/powerpoint/2010/main" val="130631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AC8EF-7F94-409A-80AB-34E3A4A5CAC6}" type="slidenum">
              <a:rPr lang="en-US" smtClean="0"/>
              <a:t>2</a:t>
            </a:fld>
            <a:endParaRPr lang="en-US" dirty="0"/>
          </a:p>
        </p:txBody>
      </p:sp>
    </p:spTree>
    <p:extLst>
      <p:ext uri="{BB962C8B-B14F-4D97-AF65-F5344CB8AC3E}">
        <p14:creationId xmlns:p14="http://schemas.microsoft.com/office/powerpoint/2010/main" val="205540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is performance management? </a:t>
            </a:r>
          </a:p>
          <a:p>
            <a:endParaRPr lang="en-US" baseline="0" dirty="0" smtClean="0"/>
          </a:p>
          <a:p>
            <a:endParaRPr lang="en-US" baseline="0" dirty="0" smtClean="0"/>
          </a:p>
          <a:p>
            <a:r>
              <a:rPr lang="en-US" baseline="0" dirty="0" smtClean="0"/>
              <a:t>According to FHWA in Short,</a:t>
            </a:r>
          </a:p>
          <a:p>
            <a:endParaRPr lang="en-US" baseline="0" dirty="0" smtClean="0"/>
          </a:p>
          <a:p>
            <a:pPr marL="171450" indent="-171450">
              <a:buFont typeface="Arial" panose="020B0604020202020204" pitchFamily="34" charset="0"/>
              <a:buChar char="•"/>
            </a:pPr>
            <a:r>
              <a:rPr lang="en-US" baseline="0" dirty="0" smtClean="0"/>
              <a:t>It is a systematically applied, regular ongoing process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It provides key information</a:t>
            </a:r>
            <a:r>
              <a:rPr lang="en-US" baseline="0" dirty="0" smtClean="0"/>
              <a:t> to help decision makers allowing them to understand the consequences of investment decisions across assets.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Improving communications between decision makers, stakeholders, and the traveling public.</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Ensuring targets and measures are developed in cooperative partnerships and based on data and objective information.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process</a:t>
            </a:r>
            <a:r>
              <a:rPr lang="en-US" baseline="0" dirty="0" smtClean="0"/>
              <a:t> consist of ten components and 26 sub-components.</a:t>
            </a:r>
          </a:p>
          <a:p>
            <a:endParaRPr lang="en-US" dirty="0"/>
          </a:p>
        </p:txBody>
      </p:sp>
      <p:sp>
        <p:nvSpPr>
          <p:cNvPr id="4" name="Slide Number Placeholder 3"/>
          <p:cNvSpPr>
            <a:spLocks noGrp="1"/>
          </p:cNvSpPr>
          <p:nvPr>
            <p:ph type="sldNum" sz="quarter" idx="10"/>
          </p:nvPr>
        </p:nvSpPr>
        <p:spPr/>
        <p:txBody>
          <a:bodyPr/>
          <a:lstStyle/>
          <a:p>
            <a:fld id="{702AC8EF-7F94-409A-80AB-34E3A4A5CAC6}" type="slidenum">
              <a:rPr lang="en-US" smtClean="0"/>
              <a:t>3</a:t>
            </a:fld>
            <a:endParaRPr lang="en-US" dirty="0"/>
          </a:p>
        </p:txBody>
      </p:sp>
    </p:spTree>
    <p:extLst>
      <p:ext uri="{BB962C8B-B14F-4D97-AF65-F5344CB8AC3E}">
        <p14:creationId xmlns:p14="http://schemas.microsoft.com/office/powerpoint/2010/main" val="99964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1. Strategic Direction – You establish the goals of your organization and decided what to measure to define success. “If one does not know to which port one is sailing, no wind is favorable” Lucius </a:t>
            </a:r>
            <a:r>
              <a:rPr lang="en-US" baseline="0" dirty="0" err="1" smtClean="0"/>
              <a:t>Anneaus</a:t>
            </a:r>
            <a:r>
              <a:rPr lang="en-US" baseline="0" dirty="0" smtClean="0"/>
              <a:t> Seneca</a:t>
            </a:r>
          </a:p>
          <a:p>
            <a:endParaRPr lang="en-US" baseline="0" dirty="0" smtClean="0"/>
          </a:p>
          <a:p>
            <a:r>
              <a:rPr lang="en-US" baseline="0" dirty="0" smtClean="0"/>
              <a:t>2. Target Setting – Here  you will estimate how well you think you can do with current resources</a:t>
            </a:r>
          </a:p>
          <a:p>
            <a:endParaRPr lang="en-US" baseline="0" dirty="0" smtClean="0"/>
          </a:p>
          <a:p>
            <a:r>
              <a:rPr lang="en-US" baseline="0" dirty="0" smtClean="0"/>
              <a:t>3. Performance-Based Planning – Develop your strategy to hit your targets, also you will start you investment prioritization</a:t>
            </a:r>
          </a:p>
          <a:p>
            <a:endParaRPr lang="en-US" baseline="0" dirty="0" smtClean="0"/>
          </a:p>
          <a:p>
            <a:r>
              <a:rPr lang="en-US" baseline="0" dirty="0" smtClean="0"/>
              <a:t>4. Performance-Based Programming – Allocating money to implement your strategy.</a:t>
            </a:r>
          </a:p>
          <a:p>
            <a:endParaRPr lang="en-US" baseline="0" dirty="0" smtClean="0"/>
          </a:p>
          <a:p>
            <a:r>
              <a:rPr lang="en-US" baseline="0" dirty="0" smtClean="0"/>
              <a:t>5. Monitoring and Assessment – Check to verify if you initial estimates were correct or need to be modified.</a:t>
            </a:r>
          </a:p>
          <a:p>
            <a:endParaRPr lang="en-US" baseline="0" dirty="0" smtClean="0"/>
          </a:p>
          <a:p>
            <a:r>
              <a:rPr lang="en-US" baseline="0" dirty="0" smtClean="0"/>
              <a:t>6. Reporting and Communication – Let everyone know how you are doing and ensure everyone is on the same page.</a:t>
            </a:r>
          </a:p>
          <a:p>
            <a:endParaRPr lang="en-US" baseline="0" dirty="0" smtClean="0"/>
          </a:p>
          <a:p>
            <a:r>
              <a:rPr lang="en-US" baseline="0" dirty="0" smtClean="0"/>
              <a:t>A. Organization and Culture – This component is here to ensure you have an organization structure and processes to allow for success.</a:t>
            </a:r>
          </a:p>
          <a:p>
            <a:endParaRPr lang="en-US" baseline="0" dirty="0" smtClean="0"/>
          </a:p>
          <a:p>
            <a:r>
              <a:rPr lang="en-US" baseline="0" dirty="0" smtClean="0"/>
              <a:t>B. External Collaboration and Coordination – This one is to ensure you have a process to inform stakeholders and everyone is moving the same direction.</a:t>
            </a:r>
          </a:p>
          <a:p>
            <a:endParaRPr lang="en-US" baseline="0" dirty="0" smtClean="0"/>
          </a:p>
          <a:p>
            <a:r>
              <a:rPr lang="en-US" baseline="0" dirty="0" smtClean="0"/>
              <a:t>C. Data Management – Ensures that the data can be used for the following step. Includes the prep work for Data Usability and Analysis.</a:t>
            </a:r>
          </a:p>
          <a:p>
            <a:endParaRPr lang="en-US" baseline="0" dirty="0" smtClean="0"/>
          </a:p>
          <a:p>
            <a:r>
              <a:rPr lang="en-US" baseline="0" dirty="0" smtClean="0"/>
              <a:t>D. Data Usability and Analysis - Allows for the maximization of available data, you collect it why not use it to the fullest extent.</a:t>
            </a:r>
            <a:endParaRPr lang="en-US" dirty="0"/>
          </a:p>
        </p:txBody>
      </p:sp>
      <p:sp>
        <p:nvSpPr>
          <p:cNvPr id="4" name="Slide Number Placeholder 3"/>
          <p:cNvSpPr>
            <a:spLocks noGrp="1"/>
          </p:cNvSpPr>
          <p:nvPr>
            <p:ph type="sldNum" sz="quarter" idx="10"/>
          </p:nvPr>
        </p:nvSpPr>
        <p:spPr/>
        <p:txBody>
          <a:bodyPr/>
          <a:lstStyle/>
          <a:p>
            <a:fld id="{702AC8EF-7F94-409A-80AB-34E3A4A5CAC6}" type="slidenum">
              <a:rPr lang="en-US" smtClean="0"/>
              <a:t>4</a:t>
            </a:fld>
            <a:endParaRPr lang="en-US" dirty="0"/>
          </a:p>
        </p:txBody>
      </p:sp>
    </p:spTree>
    <p:extLst>
      <p:ext uri="{BB962C8B-B14F-4D97-AF65-F5344CB8AC3E}">
        <p14:creationId xmlns:p14="http://schemas.microsoft.com/office/powerpoint/2010/main" val="1794156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AC8EF-7F94-409A-80AB-34E3A4A5CAC6}" type="slidenum">
              <a:rPr lang="en-US" smtClean="0"/>
              <a:t>5</a:t>
            </a:fld>
            <a:endParaRPr lang="en-US" dirty="0"/>
          </a:p>
        </p:txBody>
      </p:sp>
    </p:spTree>
    <p:extLst>
      <p:ext uri="{BB962C8B-B14F-4D97-AF65-F5344CB8AC3E}">
        <p14:creationId xmlns:p14="http://schemas.microsoft.com/office/powerpoint/2010/main" val="2064298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2AC8EF-7F94-409A-80AB-34E3A4A5CAC6}" type="slidenum">
              <a:rPr lang="en-US" smtClean="0"/>
              <a:t>6</a:t>
            </a:fld>
            <a:endParaRPr lang="en-US" dirty="0"/>
          </a:p>
        </p:txBody>
      </p:sp>
    </p:spTree>
    <p:extLst>
      <p:ext uri="{BB962C8B-B14F-4D97-AF65-F5344CB8AC3E}">
        <p14:creationId xmlns:p14="http://schemas.microsoft.com/office/powerpoint/2010/main" val="2992079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Quality</a:t>
            </a:r>
            <a:r>
              <a:rPr lang="en-US" baseline="0" dirty="0" smtClean="0"/>
              <a:t> – Processes and organizational functions to ensure data are accurate, complete, timely, consistent with requirements and business rules, and relevant for a given use.</a:t>
            </a:r>
          </a:p>
          <a:p>
            <a:endParaRPr lang="en-US" baseline="0" dirty="0" smtClean="0"/>
          </a:p>
          <a:p>
            <a:r>
              <a:rPr lang="en-US" baseline="0" dirty="0" smtClean="0"/>
              <a:t>Data Accessibility – Processes and organizational functions to provide access to key data sets.</a:t>
            </a:r>
          </a:p>
          <a:p>
            <a:endParaRPr lang="en-US" baseline="0" dirty="0" smtClean="0"/>
          </a:p>
          <a:p>
            <a:r>
              <a:rPr lang="en-US" baseline="0" dirty="0" smtClean="0"/>
              <a:t>Data Standardization and Integration -  Processes and organizational functions to integrate and compare data sets as needed</a:t>
            </a:r>
          </a:p>
          <a:p>
            <a:endParaRPr lang="en-US" dirty="0" smtClean="0"/>
          </a:p>
          <a:p>
            <a:r>
              <a:rPr lang="en-US" dirty="0" smtClean="0"/>
              <a:t>Data Collection</a:t>
            </a:r>
            <a:r>
              <a:rPr lang="en-US" baseline="0" dirty="0" smtClean="0"/>
              <a:t> Efficiency – Efforts to maximize use of limited agency resources through coordination of data collection programs across business units and partner agencies.</a:t>
            </a:r>
          </a:p>
          <a:p>
            <a:endParaRPr lang="en-US" baseline="0" dirty="0" smtClean="0"/>
          </a:p>
          <a:p>
            <a:r>
              <a:rPr lang="en-US" baseline="0" dirty="0" smtClean="0"/>
              <a:t>Data Governance – Establishing accountability and decision making authority for collecting, processing, protecting, and delivering data.</a:t>
            </a:r>
          </a:p>
          <a:p>
            <a:endParaRPr lang="en-US" dirty="0"/>
          </a:p>
        </p:txBody>
      </p:sp>
      <p:sp>
        <p:nvSpPr>
          <p:cNvPr id="4" name="Slide Number Placeholder 3"/>
          <p:cNvSpPr>
            <a:spLocks noGrp="1"/>
          </p:cNvSpPr>
          <p:nvPr>
            <p:ph type="sldNum" sz="quarter" idx="10"/>
          </p:nvPr>
        </p:nvSpPr>
        <p:spPr/>
        <p:txBody>
          <a:bodyPr/>
          <a:lstStyle/>
          <a:p>
            <a:fld id="{702AC8EF-7F94-409A-80AB-34E3A4A5CAC6}" type="slidenum">
              <a:rPr lang="en-US" smtClean="0"/>
              <a:t>7</a:t>
            </a:fld>
            <a:endParaRPr lang="en-US" dirty="0"/>
          </a:p>
        </p:txBody>
      </p:sp>
    </p:spTree>
    <p:extLst>
      <p:ext uri="{BB962C8B-B14F-4D97-AF65-F5344CB8AC3E}">
        <p14:creationId xmlns:p14="http://schemas.microsoft.com/office/powerpoint/2010/main" val="2042588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 Data Quality Requirement and Metrics</a:t>
            </a:r>
          </a:p>
          <a:p>
            <a:r>
              <a:rPr lang="en-US" dirty="0" smtClean="0"/>
              <a:t>Create Data Validation Rules</a:t>
            </a:r>
          </a:p>
          <a:p>
            <a:r>
              <a:rPr lang="en-US" dirty="0" smtClean="0"/>
              <a:t>Develop Quality Management Processes</a:t>
            </a:r>
          </a:p>
          <a:p>
            <a:endParaRPr lang="en-US" dirty="0"/>
          </a:p>
        </p:txBody>
      </p:sp>
      <p:sp>
        <p:nvSpPr>
          <p:cNvPr id="4" name="Slide Number Placeholder 3"/>
          <p:cNvSpPr>
            <a:spLocks noGrp="1"/>
          </p:cNvSpPr>
          <p:nvPr>
            <p:ph type="sldNum" sz="quarter" idx="10"/>
          </p:nvPr>
        </p:nvSpPr>
        <p:spPr/>
        <p:txBody>
          <a:bodyPr/>
          <a:lstStyle/>
          <a:p>
            <a:fld id="{702AC8EF-7F94-409A-80AB-34E3A4A5CAC6}" type="slidenum">
              <a:rPr lang="en-US" smtClean="0"/>
              <a:t>8</a:t>
            </a:fld>
            <a:endParaRPr lang="en-US" dirty="0"/>
          </a:p>
        </p:txBody>
      </p:sp>
    </p:spTree>
    <p:extLst>
      <p:ext uri="{BB962C8B-B14F-4D97-AF65-F5344CB8AC3E}">
        <p14:creationId xmlns:p14="http://schemas.microsoft.com/office/powerpoint/2010/main" val="3555023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 Requirements for Different Audiences</a:t>
            </a:r>
          </a:p>
          <a:p>
            <a:r>
              <a:rPr lang="en-US" dirty="0" smtClean="0"/>
              <a:t>Enhance Data Access Methods and Tools</a:t>
            </a:r>
          </a:p>
          <a:p>
            <a:endParaRPr lang="en-US" dirty="0"/>
          </a:p>
        </p:txBody>
      </p:sp>
      <p:sp>
        <p:nvSpPr>
          <p:cNvPr id="4" name="Slide Number Placeholder 3"/>
          <p:cNvSpPr>
            <a:spLocks noGrp="1"/>
          </p:cNvSpPr>
          <p:nvPr>
            <p:ph type="sldNum" sz="quarter" idx="10"/>
          </p:nvPr>
        </p:nvSpPr>
        <p:spPr/>
        <p:txBody>
          <a:bodyPr/>
          <a:lstStyle/>
          <a:p>
            <a:fld id="{702AC8EF-7F94-409A-80AB-34E3A4A5CAC6}" type="slidenum">
              <a:rPr lang="en-US" smtClean="0"/>
              <a:t>9</a:t>
            </a:fld>
            <a:endParaRPr lang="en-US" dirty="0"/>
          </a:p>
        </p:txBody>
      </p:sp>
    </p:spTree>
    <p:extLst>
      <p:ext uri="{BB962C8B-B14F-4D97-AF65-F5344CB8AC3E}">
        <p14:creationId xmlns:p14="http://schemas.microsoft.com/office/powerpoint/2010/main" val="647050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0FF8B7-D7FD-4B5C-BA26-0B83CA8DE689}" type="datetimeFigureOut">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D9E3EC-C9EB-4F17-B31C-530F1985C43B}" type="slidenum">
              <a:rPr lang="en-US" smtClean="0"/>
              <a:t>‹#›</a:t>
            </a:fld>
            <a:endParaRPr lang="en-US" dirty="0"/>
          </a:p>
        </p:txBody>
      </p:sp>
    </p:spTree>
    <p:extLst>
      <p:ext uri="{BB962C8B-B14F-4D97-AF65-F5344CB8AC3E}">
        <p14:creationId xmlns:p14="http://schemas.microsoft.com/office/powerpoint/2010/main" val="8448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FF8B7-D7FD-4B5C-BA26-0B83CA8DE689}" type="datetimeFigureOut">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D9E3EC-C9EB-4F17-B31C-530F1985C43B}" type="slidenum">
              <a:rPr lang="en-US" smtClean="0"/>
              <a:t>‹#›</a:t>
            </a:fld>
            <a:endParaRPr lang="en-US" dirty="0"/>
          </a:p>
        </p:txBody>
      </p:sp>
    </p:spTree>
    <p:extLst>
      <p:ext uri="{BB962C8B-B14F-4D97-AF65-F5344CB8AC3E}">
        <p14:creationId xmlns:p14="http://schemas.microsoft.com/office/powerpoint/2010/main" val="1358522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FF8B7-D7FD-4B5C-BA26-0B83CA8DE689}" type="datetimeFigureOut">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D9E3EC-C9EB-4F17-B31C-530F1985C43B}" type="slidenum">
              <a:rPr lang="en-US" smtClean="0"/>
              <a:t>‹#›</a:t>
            </a:fld>
            <a:endParaRPr lang="en-US" dirty="0"/>
          </a:p>
        </p:txBody>
      </p:sp>
    </p:spTree>
    <p:extLst>
      <p:ext uri="{BB962C8B-B14F-4D97-AF65-F5344CB8AC3E}">
        <p14:creationId xmlns:p14="http://schemas.microsoft.com/office/powerpoint/2010/main" val="427606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FF8B7-D7FD-4B5C-BA26-0B83CA8DE689}" type="datetimeFigureOut">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D9E3EC-C9EB-4F17-B31C-530F1985C43B}" type="slidenum">
              <a:rPr lang="en-US" smtClean="0"/>
              <a:t>‹#›</a:t>
            </a:fld>
            <a:endParaRPr lang="en-US" dirty="0"/>
          </a:p>
        </p:txBody>
      </p:sp>
    </p:spTree>
    <p:extLst>
      <p:ext uri="{BB962C8B-B14F-4D97-AF65-F5344CB8AC3E}">
        <p14:creationId xmlns:p14="http://schemas.microsoft.com/office/powerpoint/2010/main" val="392379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0FF8B7-D7FD-4B5C-BA26-0B83CA8DE689}" type="datetimeFigureOut">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D9E3EC-C9EB-4F17-B31C-530F1985C43B}" type="slidenum">
              <a:rPr lang="en-US" smtClean="0"/>
              <a:t>‹#›</a:t>
            </a:fld>
            <a:endParaRPr lang="en-US" dirty="0"/>
          </a:p>
        </p:txBody>
      </p:sp>
    </p:spTree>
    <p:extLst>
      <p:ext uri="{BB962C8B-B14F-4D97-AF65-F5344CB8AC3E}">
        <p14:creationId xmlns:p14="http://schemas.microsoft.com/office/powerpoint/2010/main" val="400743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0FF8B7-D7FD-4B5C-BA26-0B83CA8DE689}" type="datetimeFigureOut">
              <a:rPr lang="en-US" smtClean="0"/>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D9E3EC-C9EB-4F17-B31C-530F1985C43B}" type="slidenum">
              <a:rPr lang="en-US" smtClean="0"/>
              <a:t>‹#›</a:t>
            </a:fld>
            <a:endParaRPr lang="en-US" dirty="0"/>
          </a:p>
        </p:txBody>
      </p:sp>
    </p:spTree>
    <p:extLst>
      <p:ext uri="{BB962C8B-B14F-4D97-AF65-F5344CB8AC3E}">
        <p14:creationId xmlns:p14="http://schemas.microsoft.com/office/powerpoint/2010/main" val="258942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0FF8B7-D7FD-4B5C-BA26-0B83CA8DE689}" type="datetimeFigureOut">
              <a:rPr lang="en-US" smtClean="0"/>
              <a:t>8/15/2019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D9E3EC-C9EB-4F17-B31C-530F1985C43B}" type="slidenum">
              <a:rPr lang="en-US" smtClean="0"/>
              <a:t>‹#›</a:t>
            </a:fld>
            <a:endParaRPr lang="en-US" dirty="0"/>
          </a:p>
        </p:txBody>
      </p:sp>
    </p:spTree>
    <p:extLst>
      <p:ext uri="{BB962C8B-B14F-4D97-AF65-F5344CB8AC3E}">
        <p14:creationId xmlns:p14="http://schemas.microsoft.com/office/powerpoint/2010/main" val="361981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0FF8B7-D7FD-4B5C-BA26-0B83CA8DE689}" type="datetimeFigureOut">
              <a:rPr lang="en-US" smtClean="0"/>
              <a:t>8/15/2019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D9E3EC-C9EB-4F17-B31C-530F1985C43B}" type="slidenum">
              <a:rPr lang="en-US" smtClean="0"/>
              <a:t>‹#›</a:t>
            </a:fld>
            <a:endParaRPr lang="en-US" dirty="0"/>
          </a:p>
        </p:txBody>
      </p:sp>
    </p:spTree>
    <p:extLst>
      <p:ext uri="{BB962C8B-B14F-4D97-AF65-F5344CB8AC3E}">
        <p14:creationId xmlns:p14="http://schemas.microsoft.com/office/powerpoint/2010/main" val="12060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0FF8B7-D7FD-4B5C-BA26-0B83CA8DE689}" type="datetimeFigureOut">
              <a:rPr lang="en-US" smtClean="0"/>
              <a:t>8/15/2019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D9E3EC-C9EB-4F17-B31C-530F1985C43B}" type="slidenum">
              <a:rPr lang="en-US" smtClean="0"/>
              <a:t>‹#›</a:t>
            </a:fld>
            <a:endParaRPr lang="en-US" dirty="0"/>
          </a:p>
        </p:txBody>
      </p:sp>
    </p:spTree>
    <p:extLst>
      <p:ext uri="{BB962C8B-B14F-4D97-AF65-F5344CB8AC3E}">
        <p14:creationId xmlns:p14="http://schemas.microsoft.com/office/powerpoint/2010/main" val="885305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0FF8B7-D7FD-4B5C-BA26-0B83CA8DE689}" type="datetimeFigureOut">
              <a:rPr lang="en-US" smtClean="0"/>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D9E3EC-C9EB-4F17-B31C-530F1985C43B}" type="slidenum">
              <a:rPr lang="en-US" smtClean="0"/>
              <a:t>‹#›</a:t>
            </a:fld>
            <a:endParaRPr lang="en-US" dirty="0"/>
          </a:p>
        </p:txBody>
      </p:sp>
    </p:spTree>
    <p:extLst>
      <p:ext uri="{BB962C8B-B14F-4D97-AF65-F5344CB8AC3E}">
        <p14:creationId xmlns:p14="http://schemas.microsoft.com/office/powerpoint/2010/main" val="2381808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0FF8B7-D7FD-4B5C-BA26-0B83CA8DE689}" type="datetimeFigureOut">
              <a:rPr lang="en-US" smtClean="0"/>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D9E3EC-C9EB-4F17-B31C-530F1985C43B}" type="slidenum">
              <a:rPr lang="en-US" smtClean="0"/>
              <a:t>‹#›</a:t>
            </a:fld>
            <a:endParaRPr lang="en-US" dirty="0"/>
          </a:p>
        </p:txBody>
      </p:sp>
    </p:spTree>
    <p:extLst>
      <p:ext uri="{BB962C8B-B14F-4D97-AF65-F5344CB8AC3E}">
        <p14:creationId xmlns:p14="http://schemas.microsoft.com/office/powerpoint/2010/main" val="224900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FF8B7-D7FD-4B5C-BA26-0B83CA8DE689}" type="datetimeFigureOut">
              <a:rPr lang="en-US" smtClean="0"/>
              <a:t>8/15/2019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9E3EC-C9EB-4F17-B31C-530F1985C43B}" type="slidenum">
              <a:rPr lang="en-US" smtClean="0"/>
              <a:t>‹#›</a:t>
            </a:fld>
            <a:endParaRPr lang="en-US" dirty="0"/>
          </a:p>
        </p:txBody>
      </p:sp>
    </p:spTree>
    <p:extLst>
      <p:ext uri="{BB962C8B-B14F-4D97-AF65-F5344CB8AC3E}">
        <p14:creationId xmlns:p14="http://schemas.microsoft.com/office/powerpoint/2010/main" val="39449781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043895"/>
            <a:ext cx="4648200" cy="830997"/>
          </a:xfrm>
          <a:prstGeom prst="rect">
            <a:avLst/>
          </a:prstGeom>
          <a:solidFill>
            <a:schemeClr val="tx1"/>
          </a:solidFill>
        </p:spPr>
        <p:txBody>
          <a:bodyPr wrap="square" rtlCol="0" anchor="ctr">
            <a:spAutoFit/>
          </a:bodyPr>
          <a:lstStyle/>
          <a:p>
            <a:pPr algn="r"/>
            <a:endParaRPr lang="en-US" sz="1600" dirty="0" smtClean="0"/>
          </a:p>
          <a:p>
            <a:pPr algn="r"/>
            <a:endParaRPr lang="en-US" sz="1600" dirty="0"/>
          </a:p>
          <a:p>
            <a:pPr algn="r"/>
            <a:endParaRPr lang="en-US" sz="1600" dirty="0"/>
          </a:p>
        </p:txBody>
      </p:sp>
      <p:sp>
        <p:nvSpPr>
          <p:cNvPr id="5" name="TextBox 4"/>
          <p:cNvSpPr txBox="1"/>
          <p:nvPr/>
        </p:nvSpPr>
        <p:spPr>
          <a:xfrm>
            <a:off x="4495800" y="6043895"/>
            <a:ext cx="4648200" cy="830997"/>
          </a:xfrm>
          <a:prstGeom prst="rect">
            <a:avLst/>
          </a:prstGeom>
          <a:solidFill>
            <a:schemeClr val="bg1">
              <a:lumMod val="50000"/>
              <a:lumOff val="50000"/>
            </a:schemeClr>
          </a:solidFill>
        </p:spPr>
        <p:txBody>
          <a:bodyPr wrap="square" rtlCol="0" anchor="ctr">
            <a:spAutoFit/>
          </a:bodyPr>
          <a:lstStyle/>
          <a:p>
            <a:pPr algn="r"/>
            <a:r>
              <a:rPr lang="en-US" sz="1600" dirty="0" smtClean="0">
                <a:latin typeface="Cambria" panose="02040503050406030204" pitchFamily="18" charset="0"/>
              </a:rPr>
              <a:t>TRC 2019</a:t>
            </a:r>
          </a:p>
          <a:p>
            <a:pPr algn="r"/>
            <a:r>
              <a:rPr lang="en-US" sz="1600" dirty="0" smtClean="0">
                <a:latin typeface="Cambria" panose="02040503050406030204" pitchFamily="18" charset="0"/>
              </a:rPr>
              <a:t>Hot Springs, AR</a:t>
            </a:r>
          </a:p>
          <a:p>
            <a:pPr algn="r"/>
            <a:r>
              <a:rPr lang="en-US" sz="1600" dirty="0">
                <a:latin typeface="Cambria" panose="02040503050406030204" pitchFamily="18" charset="0"/>
              </a:rPr>
              <a:t>August 16, 2019</a:t>
            </a:r>
          </a:p>
        </p:txBody>
      </p:sp>
      <p:sp>
        <p:nvSpPr>
          <p:cNvPr id="6" name="Title 1"/>
          <p:cNvSpPr txBox="1">
            <a:spLocks/>
          </p:cNvSpPr>
          <p:nvPr/>
        </p:nvSpPr>
        <p:spPr>
          <a:xfrm>
            <a:off x="304800" y="609600"/>
            <a:ext cx="8534400" cy="1012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ambria" panose="02040503050406030204" pitchFamily="18" charset="0"/>
              </a:rPr>
              <a:t>Data Governance in TPM</a:t>
            </a:r>
            <a:endParaRPr lang="en-US" sz="4800" dirty="0">
              <a:latin typeface="Cambria" panose="02040503050406030204" pitchFamily="18" charset="0"/>
            </a:endParaRPr>
          </a:p>
        </p:txBody>
      </p:sp>
      <p:sp>
        <p:nvSpPr>
          <p:cNvPr id="7" name="Subtitle 2"/>
          <p:cNvSpPr txBox="1">
            <a:spLocks/>
          </p:cNvSpPr>
          <p:nvPr/>
        </p:nvSpPr>
        <p:spPr>
          <a:xfrm>
            <a:off x="1066800" y="4419600"/>
            <a:ext cx="6858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sz="1800" dirty="0"/>
          </a:p>
        </p:txBody>
      </p:sp>
      <p:sp>
        <p:nvSpPr>
          <p:cNvPr id="8" name="TextBox 7"/>
          <p:cNvSpPr txBox="1"/>
          <p:nvPr/>
        </p:nvSpPr>
        <p:spPr>
          <a:xfrm>
            <a:off x="1404257" y="4348264"/>
            <a:ext cx="6335486" cy="1323439"/>
          </a:xfrm>
          <a:prstGeom prst="rect">
            <a:avLst/>
          </a:prstGeom>
          <a:noFill/>
        </p:spPr>
        <p:txBody>
          <a:bodyPr wrap="square" rtlCol="0">
            <a:spAutoFit/>
          </a:bodyPr>
          <a:lstStyle/>
          <a:p>
            <a:pPr algn="ctr"/>
            <a:r>
              <a:rPr lang="en-US" sz="2000" dirty="0" smtClean="0">
                <a:latin typeface="Cambria" panose="02040503050406030204" pitchFamily="18" charset="0"/>
              </a:rPr>
              <a:t>Michael Henry P.E.</a:t>
            </a:r>
          </a:p>
          <a:p>
            <a:pPr algn="ctr"/>
            <a:r>
              <a:rPr lang="en-US" sz="2000" dirty="0" smtClean="0">
                <a:latin typeface="Cambria" panose="02040503050406030204" pitchFamily="18" charset="0"/>
              </a:rPr>
              <a:t>Staff Traffic Information Systems Engineer</a:t>
            </a:r>
            <a:endParaRPr lang="en-US" sz="2000" dirty="0">
              <a:latin typeface="Cambria" panose="02040503050406030204" pitchFamily="18" charset="0"/>
            </a:endParaRPr>
          </a:p>
          <a:p>
            <a:pPr algn="ctr"/>
            <a:r>
              <a:rPr lang="en-US" sz="2000" dirty="0" smtClean="0">
                <a:latin typeface="Cambria" panose="02040503050406030204" pitchFamily="18" charset="0"/>
              </a:rPr>
              <a:t>System Information and Research </a:t>
            </a:r>
            <a:r>
              <a:rPr lang="en-US" sz="2000" dirty="0">
                <a:latin typeface="Cambria" panose="02040503050406030204" pitchFamily="18" charset="0"/>
              </a:rPr>
              <a:t>Division</a:t>
            </a:r>
          </a:p>
          <a:p>
            <a:pPr algn="ctr"/>
            <a:r>
              <a:rPr lang="en-US" sz="2000" dirty="0">
                <a:latin typeface="Cambria" panose="02040503050406030204" pitchFamily="18" charset="0"/>
              </a:rPr>
              <a:t>Arkansas Department of Transportation</a:t>
            </a:r>
          </a:p>
        </p:txBody>
      </p:sp>
      <p:pic>
        <p:nvPicPr>
          <p:cNvPr id="1026" name="Picture 2" descr="Y:\Correspondence\Templates\ArDOT_Logo_Red&amp;Blue_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762" y="2133599"/>
            <a:ext cx="4664075" cy="17367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Y:\Correspondence\Templates\ArDOT_Logo_Red&amp;Blue_fin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6055063"/>
            <a:ext cx="2171700" cy="80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792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043895"/>
            <a:ext cx="4648200" cy="830997"/>
          </a:xfrm>
          <a:prstGeom prst="rect">
            <a:avLst/>
          </a:prstGeom>
          <a:solidFill>
            <a:schemeClr val="tx1"/>
          </a:solidFill>
        </p:spPr>
        <p:txBody>
          <a:bodyPr wrap="square" rtlCol="0" anchor="ctr">
            <a:spAutoFit/>
          </a:bodyPr>
          <a:lstStyle/>
          <a:p>
            <a:pPr algn="r"/>
            <a:endParaRPr lang="en-US" sz="1600" dirty="0" smtClean="0"/>
          </a:p>
          <a:p>
            <a:pPr algn="r"/>
            <a:endParaRPr lang="en-US" sz="1600" dirty="0"/>
          </a:p>
          <a:p>
            <a:pPr algn="r"/>
            <a:endParaRPr lang="en-US" sz="1600" dirty="0"/>
          </a:p>
        </p:txBody>
      </p:sp>
      <p:sp>
        <p:nvSpPr>
          <p:cNvPr id="5" name="TextBox 4"/>
          <p:cNvSpPr txBox="1"/>
          <p:nvPr/>
        </p:nvSpPr>
        <p:spPr>
          <a:xfrm>
            <a:off x="4495800" y="6043895"/>
            <a:ext cx="4648200" cy="830997"/>
          </a:xfrm>
          <a:prstGeom prst="rect">
            <a:avLst/>
          </a:prstGeom>
          <a:solidFill>
            <a:schemeClr val="bg1">
              <a:lumMod val="50000"/>
              <a:lumOff val="50000"/>
            </a:schemeClr>
          </a:solidFill>
        </p:spPr>
        <p:txBody>
          <a:bodyPr wrap="square" rtlCol="0" anchor="ctr">
            <a:spAutoFit/>
          </a:bodyPr>
          <a:lstStyle/>
          <a:p>
            <a:pPr algn="r"/>
            <a:r>
              <a:rPr lang="en-US" sz="1600" dirty="0" smtClean="0">
                <a:latin typeface="Cambria" panose="02040503050406030204" pitchFamily="18" charset="0"/>
              </a:rPr>
              <a:t>TRC 2019</a:t>
            </a:r>
          </a:p>
          <a:p>
            <a:pPr algn="r"/>
            <a:r>
              <a:rPr lang="en-US" sz="1600" dirty="0" smtClean="0">
                <a:latin typeface="Cambria" panose="02040503050406030204" pitchFamily="18" charset="0"/>
              </a:rPr>
              <a:t>Hot Springs, AR</a:t>
            </a:r>
          </a:p>
          <a:p>
            <a:pPr algn="r"/>
            <a:r>
              <a:rPr lang="en-US" sz="1600" dirty="0">
                <a:latin typeface="Cambria" panose="02040503050406030204" pitchFamily="18" charset="0"/>
              </a:rPr>
              <a:t>August 16, 2019</a:t>
            </a:r>
          </a:p>
        </p:txBody>
      </p:sp>
      <p:sp>
        <p:nvSpPr>
          <p:cNvPr id="6" name="Title 1"/>
          <p:cNvSpPr txBox="1">
            <a:spLocks/>
          </p:cNvSpPr>
          <p:nvPr/>
        </p:nvSpPr>
        <p:spPr>
          <a:xfrm>
            <a:off x="228600" y="304800"/>
            <a:ext cx="8534400" cy="1012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Cambria" panose="02040503050406030204" pitchFamily="18" charset="0"/>
              </a:rPr>
              <a:t>Data Standardization and Integration</a:t>
            </a:r>
            <a:endParaRPr lang="en-US" sz="4000" dirty="0">
              <a:latin typeface="Cambria" panose="02040503050406030204" pitchFamily="18" charset="0"/>
            </a:endParaRPr>
          </a:p>
        </p:txBody>
      </p:sp>
      <p:sp>
        <p:nvSpPr>
          <p:cNvPr id="7" name="Subtitle 2"/>
          <p:cNvSpPr txBox="1">
            <a:spLocks/>
          </p:cNvSpPr>
          <p:nvPr/>
        </p:nvSpPr>
        <p:spPr>
          <a:xfrm>
            <a:off x="1066800" y="4419600"/>
            <a:ext cx="6858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sz="1800" dirty="0"/>
          </a:p>
        </p:txBody>
      </p:sp>
      <p:pic>
        <p:nvPicPr>
          <p:cNvPr id="8" name="Picture 2" descr="Y:\Correspondence\Templates\ArDOT_Logo_Red&amp;Blue_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6043895"/>
            <a:ext cx="2171700" cy="8086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5089" y="1317625"/>
            <a:ext cx="3741421" cy="4348139"/>
          </a:xfrm>
          <a:prstGeom prst="rect">
            <a:avLst/>
          </a:prstGeom>
          <a:solidFill>
            <a:schemeClr val="tx1">
              <a:lumMod val="65000"/>
            </a:schemeClr>
          </a:solidFill>
        </p:spPr>
      </p:pic>
    </p:spTree>
    <p:extLst>
      <p:ext uri="{BB962C8B-B14F-4D97-AF65-F5344CB8AC3E}">
        <p14:creationId xmlns:p14="http://schemas.microsoft.com/office/powerpoint/2010/main" val="4143042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043895"/>
            <a:ext cx="4648200" cy="830997"/>
          </a:xfrm>
          <a:prstGeom prst="rect">
            <a:avLst/>
          </a:prstGeom>
          <a:solidFill>
            <a:schemeClr val="tx1"/>
          </a:solidFill>
        </p:spPr>
        <p:txBody>
          <a:bodyPr wrap="square" rtlCol="0" anchor="ctr">
            <a:spAutoFit/>
          </a:bodyPr>
          <a:lstStyle/>
          <a:p>
            <a:pPr algn="r"/>
            <a:endParaRPr lang="en-US" sz="1600" dirty="0" smtClean="0"/>
          </a:p>
          <a:p>
            <a:pPr algn="r"/>
            <a:endParaRPr lang="en-US" sz="1600" dirty="0"/>
          </a:p>
          <a:p>
            <a:pPr algn="r"/>
            <a:endParaRPr lang="en-US" sz="1600" dirty="0"/>
          </a:p>
        </p:txBody>
      </p:sp>
      <p:sp>
        <p:nvSpPr>
          <p:cNvPr id="5" name="TextBox 4"/>
          <p:cNvSpPr txBox="1"/>
          <p:nvPr/>
        </p:nvSpPr>
        <p:spPr>
          <a:xfrm>
            <a:off x="4495800" y="6043895"/>
            <a:ext cx="4648200" cy="830997"/>
          </a:xfrm>
          <a:prstGeom prst="rect">
            <a:avLst/>
          </a:prstGeom>
          <a:solidFill>
            <a:schemeClr val="bg1">
              <a:lumMod val="50000"/>
              <a:lumOff val="50000"/>
            </a:schemeClr>
          </a:solidFill>
        </p:spPr>
        <p:txBody>
          <a:bodyPr wrap="square" rtlCol="0" anchor="ctr">
            <a:spAutoFit/>
          </a:bodyPr>
          <a:lstStyle/>
          <a:p>
            <a:pPr algn="r"/>
            <a:r>
              <a:rPr lang="en-US" sz="1600" dirty="0" smtClean="0">
                <a:latin typeface="Cambria" panose="02040503050406030204" pitchFamily="18" charset="0"/>
              </a:rPr>
              <a:t>TRC 2019</a:t>
            </a:r>
          </a:p>
          <a:p>
            <a:pPr algn="r"/>
            <a:r>
              <a:rPr lang="en-US" sz="1600" dirty="0" smtClean="0">
                <a:latin typeface="Cambria" panose="02040503050406030204" pitchFamily="18" charset="0"/>
              </a:rPr>
              <a:t>Hot Springs, AR</a:t>
            </a:r>
          </a:p>
          <a:p>
            <a:pPr algn="r"/>
            <a:r>
              <a:rPr lang="en-US" sz="1600" dirty="0">
                <a:latin typeface="Cambria" panose="02040503050406030204" pitchFamily="18" charset="0"/>
              </a:rPr>
              <a:t>August 16, 2019</a:t>
            </a:r>
          </a:p>
        </p:txBody>
      </p:sp>
      <p:sp>
        <p:nvSpPr>
          <p:cNvPr id="6" name="Title 1"/>
          <p:cNvSpPr txBox="1">
            <a:spLocks/>
          </p:cNvSpPr>
          <p:nvPr/>
        </p:nvSpPr>
        <p:spPr>
          <a:xfrm>
            <a:off x="228600" y="304800"/>
            <a:ext cx="8534400" cy="1012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Cambria" panose="02040503050406030204" pitchFamily="18" charset="0"/>
              </a:rPr>
              <a:t>Data Collection Efficiency </a:t>
            </a:r>
            <a:endParaRPr lang="en-US" sz="4000" dirty="0">
              <a:latin typeface="Cambria" panose="02040503050406030204" pitchFamily="18" charset="0"/>
            </a:endParaRPr>
          </a:p>
        </p:txBody>
      </p:sp>
      <p:sp>
        <p:nvSpPr>
          <p:cNvPr id="7" name="Subtitle 2"/>
          <p:cNvSpPr txBox="1">
            <a:spLocks/>
          </p:cNvSpPr>
          <p:nvPr/>
        </p:nvSpPr>
        <p:spPr>
          <a:xfrm>
            <a:off x="1066800" y="4419600"/>
            <a:ext cx="6858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sz="1800" dirty="0"/>
          </a:p>
        </p:txBody>
      </p:sp>
      <p:pic>
        <p:nvPicPr>
          <p:cNvPr id="8" name="Picture 2" descr="Y:\Correspondence\Templates\ArDOT_Logo_Red&amp;Blue_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6043895"/>
            <a:ext cx="2171700" cy="8086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443" y="1371600"/>
            <a:ext cx="5700713" cy="4279439"/>
          </a:xfrm>
          <a:prstGeom prst="rect">
            <a:avLst/>
          </a:prstGeom>
        </p:spPr>
      </p:pic>
    </p:spTree>
    <p:extLst>
      <p:ext uri="{BB962C8B-B14F-4D97-AF65-F5344CB8AC3E}">
        <p14:creationId xmlns:p14="http://schemas.microsoft.com/office/powerpoint/2010/main" val="2667305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043895"/>
            <a:ext cx="4648200" cy="830997"/>
          </a:xfrm>
          <a:prstGeom prst="rect">
            <a:avLst/>
          </a:prstGeom>
          <a:solidFill>
            <a:schemeClr val="tx1"/>
          </a:solidFill>
        </p:spPr>
        <p:txBody>
          <a:bodyPr wrap="square" rtlCol="0" anchor="ctr">
            <a:spAutoFit/>
          </a:bodyPr>
          <a:lstStyle/>
          <a:p>
            <a:pPr algn="r"/>
            <a:endParaRPr lang="en-US" sz="1600" dirty="0" smtClean="0"/>
          </a:p>
          <a:p>
            <a:pPr algn="r"/>
            <a:endParaRPr lang="en-US" sz="1600" dirty="0"/>
          </a:p>
          <a:p>
            <a:pPr algn="r"/>
            <a:endParaRPr lang="en-US" sz="1600" dirty="0"/>
          </a:p>
        </p:txBody>
      </p:sp>
      <p:sp>
        <p:nvSpPr>
          <p:cNvPr id="5" name="TextBox 4"/>
          <p:cNvSpPr txBox="1"/>
          <p:nvPr/>
        </p:nvSpPr>
        <p:spPr>
          <a:xfrm>
            <a:off x="4495800" y="6043895"/>
            <a:ext cx="4648200" cy="830997"/>
          </a:xfrm>
          <a:prstGeom prst="rect">
            <a:avLst/>
          </a:prstGeom>
          <a:solidFill>
            <a:schemeClr val="bg1">
              <a:lumMod val="50000"/>
              <a:lumOff val="50000"/>
            </a:schemeClr>
          </a:solidFill>
        </p:spPr>
        <p:txBody>
          <a:bodyPr wrap="square" rtlCol="0" anchor="ctr">
            <a:spAutoFit/>
          </a:bodyPr>
          <a:lstStyle/>
          <a:p>
            <a:pPr algn="r"/>
            <a:r>
              <a:rPr lang="en-US" sz="1600" dirty="0" smtClean="0">
                <a:latin typeface="Cambria" panose="02040503050406030204" pitchFamily="18" charset="0"/>
              </a:rPr>
              <a:t>TRC 2019</a:t>
            </a:r>
          </a:p>
          <a:p>
            <a:pPr algn="r"/>
            <a:r>
              <a:rPr lang="en-US" sz="1600" dirty="0" smtClean="0">
                <a:latin typeface="Cambria" panose="02040503050406030204" pitchFamily="18" charset="0"/>
              </a:rPr>
              <a:t>Hot Springs, AR</a:t>
            </a:r>
          </a:p>
          <a:p>
            <a:pPr algn="r"/>
            <a:r>
              <a:rPr lang="en-US" sz="1600" dirty="0" smtClean="0">
                <a:latin typeface="Cambria" panose="02040503050406030204" pitchFamily="18" charset="0"/>
              </a:rPr>
              <a:t>August 16, 2019</a:t>
            </a:r>
            <a:endParaRPr lang="en-US" sz="1600" dirty="0">
              <a:latin typeface="Cambria" panose="02040503050406030204" pitchFamily="18" charset="0"/>
            </a:endParaRPr>
          </a:p>
        </p:txBody>
      </p:sp>
      <p:sp>
        <p:nvSpPr>
          <p:cNvPr id="6" name="Title 1"/>
          <p:cNvSpPr txBox="1">
            <a:spLocks/>
          </p:cNvSpPr>
          <p:nvPr/>
        </p:nvSpPr>
        <p:spPr>
          <a:xfrm>
            <a:off x="228600" y="76200"/>
            <a:ext cx="8534400" cy="1012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Cambria" panose="02040503050406030204" pitchFamily="18" charset="0"/>
              </a:rPr>
              <a:t>Data Governance</a:t>
            </a:r>
            <a:endParaRPr lang="en-US" sz="4000" dirty="0">
              <a:latin typeface="Cambria" panose="02040503050406030204" pitchFamily="18" charset="0"/>
            </a:endParaRPr>
          </a:p>
        </p:txBody>
      </p:sp>
      <p:sp>
        <p:nvSpPr>
          <p:cNvPr id="7" name="Subtitle 2"/>
          <p:cNvSpPr txBox="1">
            <a:spLocks/>
          </p:cNvSpPr>
          <p:nvPr/>
        </p:nvSpPr>
        <p:spPr>
          <a:xfrm>
            <a:off x="1066800" y="4419600"/>
            <a:ext cx="6858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sz="1800" dirty="0"/>
          </a:p>
        </p:txBody>
      </p:sp>
      <p:pic>
        <p:nvPicPr>
          <p:cNvPr id="8" name="Picture 2" descr="Y:\Correspondence\Templates\ArDOT_Logo_Red&amp;Blue_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6043895"/>
            <a:ext cx="2171700" cy="8086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5530" b="25122"/>
          <a:stretch/>
        </p:blipFill>
        <p:spPr>
          <a:xfrm>
            <a:off x="401490" y="1892953"/>
            <a:ext cx="8188619" cy="2286000"/>
          </a:xfrm>
          <a:prstGeom prst="rect">
            <a:avLst/>
          </a:prstGeom>
        </p:spPr>
      </p:pic>
    </p:spTree>
    <p:extLst>
      <p:ext uri="{BB962C8B-B14F-4D97-AF65-F5344CB8AC3E}">
        <p14:creationId xmlns:p14="http://schemas.microsoft.com/office/powerpoint/2010/main" val="1448413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043895"/>
            <a:ext cx="4648200" cy="830997"/>
          </a:xfrm>
          <a:prstGeom prst="rect">
            <a:avLst/>
          </a:prstGeom>
          <a:solidFill>
            <a:schemeClr val="tx1"/>
          </a:solidFill>
        </p:spPr>
        <p:txBody>
          <a:bodyPr wrap="square" rtlCol="0" anchor="ctr">
            <a:spAutoFit/>
          </a:bodyPr>
          <a:lstStyle/>
          <a:p>
            <a:pPr algn="r"/>
            <a:endParaRPr lang="en-US" sz="1600" dirty="0" smtClean="0"/>
          </a:p>
          <a:p>
            <a:pPr algn="r"/>
            <a:endParaRPr lang="en-US" sz="1600" dirty="0"/>
          </a:p>
          <a:p>
            <a:pPr algn="r"/>
            <a:endParaRPr lang="en-US" sz="1600" dirty="0"/>
          </a:p>
        </p:txBody>
      </p:sp>
      <p:sp>
        <p:nvSpPr>
          <p:cNvPr id="5" name="TextBox 4"/>
          <p:cNvSpPr txBox="1"/>
          <p:nvPr/>
        </p:nvSpPr>
        <p:spPr>
          <a:xfrm>
            <a:off x="4495800" y="6043895"/>
            <a:ext cx="4648200" cy="830997"/>
          </a:xfrm>
          <a:prstGeom prst="rect">
            <a:avLst/>
          </a:prstGeom>
          <a:solidFill>
            <a:schemeClr val="bg1">
              <a:lumMod val="50000"/>
              <a:lumOff val="50000"/>
            </a:schemeClr>
          </a:solidFill>
        </p:spPr>
        <p:txBody>
          <a:bodyPr wrap="square" rtlCol="0" anchor="ctr">
            <a:spAutoFit/>
          </a:bodyPr>
          <a:lstStyle/>
          <a:p>
            <a:pPr algn="r"/>
            <a:r>
              <a:rPr lang="en-US" sz="1600" dirty="0" smtClean="0">
                <a:latin typeface="Cambria" panose="02040503050406030204" pitchFamily="18" charset="0"/>
              </a:rPr>
              <a:t>TRC 2019</a:t>
            </a:r>
          </a:p>
          <a:p>
            <a:pPr algn="r"/>
            <a:r>
              <a:rPr lang="en-US" sz="1600" dirty="0" smtClean="0">
                <a:latin typeface="Cambria" panose="02040503050406030204" pitchFamily="18" charset="0"/>
              </a:rPr>
              <a:t>Hot Springs, AR</a:t>
            </a:r>
          </a:p>
          <a:p>
            <a:pPr algn="r"/>
            <a:r>
              <a:rPr lang="en-US" sz="1600" dirty="0" smtClean="0">
                <a:latin typeface="Cambria" panose="02040503050406030204" pitchFamily="18" charset="0"/>
              </a:rPr>
              <a:t>August 16, 2019</a:t>
            </a:r>
            <a:endParaRPr lang="en-US" sz="1600" dirty="0">
              <a:latin typeface="Cambria" panose="02040503050406030204" pitchFamily="18" charset="0"/>
            </a:endParaRPr>
          </a:p>
        </p:txBody>
      </p:sp>
      <p:sp>
        <p:nvSpPr>
          <p:cNvPr id="6" name="Title 1"/>
          <p:cNvSpPr txBox="1">
            <a:spLocks/>
          </p:cNvSpPr>
          <p:nvPr/>
        </p:nvSpPr>
        <p:spPr>
          <a:xfrm>
            <a:off x="228600" y="258480"/>
            <a:ext cx="8534400" cy="1012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Cambria" panose="02040503050406030204" pitchFamily="18" charset="0"/>
              </a:rPr>
              <a:t>Roles and Accountability</a:t>
            </a:r>
            <a:endParaRPr lang="en-US" sz="4000" dirty="0">
              <a:latin typeface="Cambria" panose="02040503050406030204" pitchFamily="18" charset="0"/>
            </a:endParaRPr>
          </a:p>
        </p:txBody>
      </p:sp>
      <p:sp>
        <p:nvSpPr>
          <p:cNvPr id="7" name="Subtitle 2"/>
          <p:cNvSpPr txBox="1">
            <a:spLocks/>
          </p:cNvSpPr>
          <p:nvPr/>
        </p:nvSpPr>
        <p:spPr>
          <a:xfrm>
            <a:off x="1066800" y="4419600"/>
            <a:ext cx="6858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sz="1800" dirty="0"/>
          </a:p>
        </p:txBody>
      </p:sp>
      <p:pic>
        <p:nvPicPr>
          <p:cNvPr id="8" name="Picture 2" descr="Y:\Correspondence\Templates\ArDOT_Logo_Red&amp;Blue_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6043895"/>
            <a:ext cx="2171700" cy="8086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1831" r="11831"/>
          <a:stretch/>
        </p:blipFill>
        <p:spPr>
          <a:xfrm>
            <a:off x="1600200" y="1265443"/>
            <a:ext cx="5791200" cy="4267200"/>
          </a:xfrm>
          <a:prstGeom prst="rect">
            <a:avLst/>
          </a:prstGeom>
        </p:spPr>
      </p:pic>
    </p:spTree>
    <p:extLst>
      <p:ext uri="{BB962C8B-B14F-4D97-AF65-F5344CB8AC3E}">
        <p14:creationId xmlns:p14="http://schemas.microsoft.com/office/powerpoint/2010/main" val="1297297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043895"/>
            <a:ext cx="4648200" cy="830997"/>
          </a:xfrm>
          <a:prstGeom prst="rect">
            <a:avLst/>
          </a:prstGeom>
          <a:solidFill>
            <a:schemeClr val="tx1"/>
          </a:solidFill>
        </p:spPr>
        <p:txBody>
          <a:bodyPr wrap="square" rtlCol="0" anchor="ctr">
            <a:spAutoFit/>
          </a:bodyPr>
          <a:lstStyle/>
          <a:p>
            <a:pPr algn="r"/>
            <a:endParaRPr lang="en-US" sz="1600" dirty="0" smtClean="0"/>
          </a:p>
          <a:p>
            <a:pPr algn="r"/>
            <a:endParaRPr lang="en-US" sz="1600" dirty="0"/>
          </a:p>
          <a:p>
            <a:pPr algn="r"/>
            <a:endParaRPr lang="en-US" sz="1600" dirty="0"/>
          </a:p>
        </p:txBody>
      </p:sp>
      <p:sp>
        <p:nvSpPr>
          <p:cNvPr id="5" name="TextBox 4"/>
          <p:cNvSpPr txBox="1"/>
          <p:nvPr/>
        </p:nvSpPr>
        <p:spPr>
          <a:xfrm>
            <a:off x="4495800" y="6043895"/>
            <a:ext cx="4648200" cy="830997"/>
          </a:xfrm>
          <a:prstGeom prst="rect">
            <a:avLst/>
          </a:prstGeom>
          <a:solidFill>
            <a:schemeClr val="bg1">
              <a:lumMod val="50000"/>
              <a:lumOff val="50000"/>
            </a:schemeClr>
          </a:solidFill>
        </p:spPr>
        <p:txBody>
          <a:bodyPr wrap="square" rtlCol="0" anchor="ctr">
            <a:spAutoFit/>
          </a:bodyPr>
          <a:lstStyle/>
          <a:p>
            <a:pPr algn="r"/>
            <a:r>
              <a:rPr lang="en-US" sz="1600" dirty="0" smtClean="0">
                <a:latin typeface="Cambria" panose="02040503050406030204" pitchFamily="18" charset="0"/>
              </a:rPr>
              <a:t>TRC 2019</a:t>
            </a:r>
          </a:p>
          <a:p>
            <a:pPr algn="r"/>
            <a:r>
              <a:rPr lang="en-US" sz="1600" dirty="0" smtClean="0">
                <a:latin typeface="Cambria" panose="02040503050406030204" pitchFamily="18" charset="0"/>
              </a:rPr>
              <a:t>Hot Springs, AR</a:t>
            </a:r>
          </a:p>
          <a:p>
            <a:pPr algn="r"/>
            <a:r>
              <a:rPr lang="en-US" sz="1600" dirty="0" smtClean="0">
                <a:latin typeface="Cambria" panose="02040503050406030204" pitchFamily="18" charset="0"/>
              </a:rPr>
              <a:t>August 16, 2019</a:t>
            </a:r>
            <a:endParaRPr lang="en-US" sz="1600" dirty="0">
              <a:latin typeface="Cambria" panose="02040503050406030204" pitchFamily="18" charset="0"/>
            </a:endParaRPr>
          </a:p>
        </p:txBody>
      </p:sp>
      <p:sp>
        <p:nvSpPr>
          <p:cNvPr id="6" name="Title 1"/>
          <p:cNvSpPr txBox="1">
            <a:spLocks/>
          </p:cNvSpPr>
          <p:nvPr/>
        </p:nvSpPr>
        <p:spPr>
          <a:xfrm>
            <a:off x="228600" y="258480"/>
            <a:ext cx="8534400" cy="1012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Cambria" panose="02040503050406030204" pitchFamily="18" charset="0"/>
              </a:rPr>
              <a:t>Governance Structure and Policies</a:t>
            </a:r>
            <a:endParaRPr lang="en-US" sz="4000" dirty="0">
              <a:latin typeface="Cambria" panose="02040503050406030204" pitchFamily="18" charset="0"/>
            </a:endParaRPr>
          </a:p>
        </p:txBody>
      </p:sp>
      <p:sp>
        <p:nvSpPr>
          <p:cNvPr id="7" name="Subtitle 2"/>
          <p:cNvSpPr txBox="1">
            <a:spLocks/>
          </p:cNvSpPr>
          <p:nvPr/>
        </p:nvSpPr>
        <p:spPr>
          <a:xfrm>
            <a:off x="1066800" y="4419600"/>
            <a:ext cx="6858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sz="1800" dirty="0"/>
          </a:p>
        </p:txBody>
      </p:sp>
      <p:pic>
        <p:nvPicPr>
          <p:cNvPr id="8" name="Picture 2" descr="Y:\Correspondence\Templates\ArDOT_Logo_Red&amp;Blue_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6043895"/>
            <a:ext cx="2171700" cy="8086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986" y="1402784"/>
            <a:ext cx="7385628" cy="4400463"/>
          </a:xfrm>
          <a:prstGeom prst="rect">
            <a:avLst/>
          </a:prstGeom>
        </p:spPr>
      </p:pic>
    </p:spTree>
    <p:extLst>
      <p:ext uri="{BB962C8B-B14F-4D97-AF65-F5344CB8AC3E}">
        <p14:creationId xmlns:p14="http://schemas.microsoft.com/office/powerpoint/2010/main" val="2016408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043895"/>
            <a:ext cx="4495800" cy="830997"/>
          </a:xfrm>
          <a:prstGeom prst="rect">
            <a:avLst/>
          </a:prstGeom>
          <a:solidFill>
            <a:schemeClr val="tx1"/>
          </a:solidFill>
        </p:spPr>
        <p:txBody>
          <a:bodyPr wrap="square" rtlCol="0" anchor="ctr">
            <a:spAutoFit/>
          </a:bodyPr>
          <a:lstStyle/>
          <a:p>
            <a:pPr algn="r"/>
            <a:endParaRPr lang="en-US" sz="1600" dirty="0" smtClean="0"/>
          </a:p>
          <a:p>
            <a:pPr algn="r"/>
            <a:endParaRPr lang="en-US" sz="1600" dirty="0"/>
          </a:p>
          <a:p>
            <a:pPr algn="r"/>
            <a:endParaRPr lang="en-US" sz="1600" dirty="0"/>
          </a:p>
        </p:txBody>
      </p:sp>
      <p:sp>
        <p:nvSpPr>
          <p:cNvPr id="5" name="TextBox 4"/>
          <p:cNvSpPr txBox="1"/>
          <p:nvPr/>
        </p:nvSpPr>
        <p:spPr>
          <a:xfrm>
            <a:off x="4495800" y="6043895"/>
            <a:ext cx="4648200" cy="830997"/>
          </a:xfrm>
          <a:prstGeom prst="rect">
            <a:avLst/>
          </a:prstGeom>
          <a:solidFill>
            <a:schemeClr val="bg1">
              <a:lumMod val="50000"/>
              <a:lumOff val="50000"/>
            </a:schemeClr>
          </a:solidFill>
        </p:spPr>
        <p:txBody>
          <a:bodyPr wrap="square" rtlCol="0" anchor="ctr">
            <a:spAutoFit/>
          </a:bodyPr>
          <a:lstStyle/>
          <a:p>
            <a:pPr algn="r"/>
            <a:r>
              <a:rPr lang="en-US" sz="1600" dirty="0" smtClean="0">
                <a:latin typeface="Cambria" panose="02040503050406030204" pitchFamily="18" charset="0"/>
              </a:rPr>
              <a:t>TRC 2019</a:t>
            </a:r>
          </a:p>
          <a:p>
            <a:pPr algn="r"/>
            <a:r>
              <a:rPr lang="en-US" sz="1600" dirty="0" smtClean="0">
                <a:latin typeface="Cambria" panose="02040503050406030204" pitchFamily="18" charset="0"/>
              </a:rPr>
              <a:t>Hot Springs, AR</a:t>
            </a:r>
          </a:p>
          <a:p>
            <a:pPr algn="r"/>
            <a:r>
              <a:rPr lang="en-US" sz="1600" dirty="0">
                <a:latin typeface="Cambria" panose="02040503050406030204" pitchFamily="18" charset="0"/>
              </a:rPr>
              <a:t>August 16, 2019</a:t>
            </a:r>
          </a:p>
        </p:txBody>
      </p:sp>
      <p:sp>
        <p:nvSpPr>
          <p:cNvPr id="7" name="Subtitle 2"/>
          <p:cNvSpPr txBox="1">
            <a:spLocks/>
          </p:cNvSpPr>
          <p:nvPr/>
        </p:nvSpPr>
        <p:spPr>
          <a:xfrm>
            <a:off x="1066800" y="4419600"/>
            <a:ext cx="6858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sz="1800" dirty="0"/>
          </a:p>
        </p:txBody>
      </p:sp>
      <p:pic>
        <p:nvPicPr>
          <p:cNvPr id="8" name="Picture 2" descr="Y:\Correspondence\Templates\ArDOT_Logo_Red&amp;Blue_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6055063"/>
            <a:ext cx="2171700" cy="8086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3013" b="20623"/>
          <a:stretch/>
        </p:blipFill>
        <p:spPr>
          <a:xfrm>
            <a:off x="2085974" y="1143000"/>
            <a:ext cx="4819651" cy="3505201"/>
          </a:xfrm>
          <a:prstGeom prst="rect">
            <a:avLst/>
          </a:prstGeom>
        </p:spPr>
      </p:pic>
    </p:spTree>
    <p:extLst>
      <p:ext uri="{BB962C8B-B14F-4D97-AF65-F5344CB8AC3E}">
        <p14:creationId xmlns:p14="http://schemas.microsoft.com/office/powerpoint/2010/main" val="2911989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043895"/>
            <a:ext cx="4495800" cy="830997"/>
          </a:xfrm>
          <a:prstGeom prst="rect">
            <a:avLst/>
          </a:prstGeom>
          <a:solidFill>
            <a:schemeClr val="tx1"/>
          </a:solidFill>
        </p:spPr>
        <p:txBody>
          <a:bodyPr wrap="square" rtlCol="0" anchor="ctr">
            <a:spAutoFit/>
          </a:bodyPr>
          <a:lstStyle/>
          <a:p>
            <a:pPr algn="r"/>
            <a:endParaRPr lang="en-US" sz="1600" dirty="0" smtClean="0"/>
          </a:p>
          <a:p>
            <a:pPr algn="r"/>
            <a:endParaRPr lang="en-US" sz="1600" dirty="0"/>
          </a:p>
          <a:p>
            <a:pPr algn="r"/>
            <a:endParaRPr lang="en-US" sz="1600" dirty="0"/>
          </a:p>
        </p:txBody>
      </p:sp>
      <p:sp>
        <p:nvSpPr>
          <p:cNvPr id="5" name="TextBox 4"/>
          <p:cNvSpPr txBox="1"/>
          <p:nvPr/>
        </p:nvSpPr>
        <p:spPr>
          <a:xfrm>
            <a:off x="4495800" y="6043895"/>
            <a:ext cx="4648200" cy="830997"/>
          </a:xfrm>
          <a:prstGeom prst="rect">
            <a:avLst/>
          </a:prstGeom>
          <a:solidFill>
            <a:schemeClr val="bg1">
              <a:lumMod val="50000"/>
              <a:lumOff val="50000"/>
            </a:schemeClr>
          </a:solidFill>
        </p:spPr>
        <p:txBody>
          <a:bodyPr wrap="square" rtlCol="0" anchor="ctr">
            <a:spAutoFit/>
          </a:bodyPr>
          <a:lstStyle/>
          <a:p>
            <a:pPr algn="r"/>
            <a:r>
              <a:rPr lang="en-US" sz="1600" dirty="0" smtClean="0">
                <a:latin typeface="Cambria" panose="02040503050406030204" pitchFamily="18" charset="0"/>
              </a:rPr>
              <a:t>TRC 2019</a:t>
            </a:r>
          </a:p>
          <a:p>
            <a:pPr algn="r"/>
            <a:r>
              <a:rPr lang="en-US" sz="1600" dirty="0" smtClean="0">
                <a:latin typeface="Cambria" panose="02040503050406030204" pitchFamily="18" charset="0"/>
              </a:rPr>
              <a:t>Hot Springs, AR</a:t>
            </a:r>
          </a:p>
          <a:p>
            <a:pPr algn="r"/>
            <a:r>
              <a:rPr lang="en-US" sz="1600" dirty="0">
                <a:latin typeface="Cambria" panose="02040503050406030204" pitchFamily="18" charset="0"/>
              </a:rPr>
              <a:t>August 16, 2019</a:t>
            </a:r>
          </a:p>
        </p:txBody>
      </p:sp>
      <p:sp>
        <p:nvSpPr>
          <p:cNvPr id="6" name="Title 1"/>
          <p:cNvSpPr txBox="1">
            <a:spLocks/>
          </p:cNvSpPr>
          <p:nvPr/>
        </p:nvSpPr>
        <p:spPr>
          <a:xfrm>
            <a:off x="228600" y="2133600"/>
            <a:ext cx="8534400" cy="1012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ambria" panose="02040503050406030204" pitchFamily="18" charset="0"/>
              </a:rPr>
              <a:t>Questions????</a:t>
            </a:r>
            <a:endParaRPr lang="en-US" sz="4800" dirty="0">
              <a:latin typeface="Cambria" panose="02040503050406030204" pitchFamily="18" charset="0"/>
            </a:endParaRPr>
          </a:p>
        </p:txBody>
      </p:sp>
      <p:sp>
        <p:nvSpPr>
          <p:cNvPr id="7" name="Subtitle 2"/>
          <p:cNvSpPr txBox="1">
            <a:spLocks/>
          </p:cNvSpPr>
          <p:nvPr/>
        </p:nvSpPr>
        <p:spPr>
          <a:xfrm>
            <a:off x="1066800" y="4419600"/>
            <a:ext cx="6858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sz="1800" dirty="0"/>
          </a:p>
        </p:txBody>
      </p:sp>
      <p:pic>
        <p:nvPicPr>
          <p:cNvPr id="8" name="Picture 2" descr="Y:\Correspondence\Templates\ArDOT_Logo_Red&amp;Blue_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6055063"/>
            <a:ext cx="2171700" cy="80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851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043895"/>
            <a:ext cx="4648200" cy="830997"/>
          </a:xfrm>
          <a:prstGeom prst="rect">
            <a:avLst/>
          </a:prstGeom>
          <a:solidFill>
            <a:schemeClr val="tx1"/>
          </a:solidFill>
        </p:spPr>
        <p:txBody>
          <a:bodyPr wrap="square" rtlCol="0" anchor="ctr">
            <a:spAutoFit/>
          </a:bodyPr>
          <a:lstStyle/>
          <a:p>
            <a:pPr algn="r"/>
            <a:endParaRPr lang="en-US" sz="1600" dirty="0" smtClean="0"/>
          </a:p>
          <a:p>
            <a:pPr algn="r"/>
            <a:endParaRPr lang="en-US" sz="1600" dirty="0"/>
          </a:p>
          <a:p>
            <a:pPr algn="r"/>
            <a:endParaRPr lang="en-US" sz="1600" dirty="0"/>
          </a:p>
        </p:txBody>
      </p:sp>
      <p:sp>
        <p:nvSpPr>
          <p:cNvPr id="5" name="TextBox 4"/>
          <p:cNvSpPr txBox="1"/>
          <p:nvPr/>
        </p:nvSpPr>
        <p:spPr>
          <a:xfrm>
            <a:off x="4495800" y="6043895"/>
            <a:ext cx="4648200" cy="830997"/>
          </a:xfrm>
          <a:prstGeom prst="rect">
            <a:avLst/>
          </a:prstGeom>
          <a:solidFill>
            <a:schemeClr val="bg1">
              <a:lumMod val="50000"/>
              <a:lumOff val="50000"/>
            </a:schemeClr>
          </a:solidFill>
        </p:spPr>
        <p:txBody>
          <a:bodyPr wrap="square" rtlCol="0" anchor="ctr">
            <a:spAutoFit/>
          </a:bodyPr>
          <a:lstStyle/>
          <a:p>
            <a:pPr algn="r"/>
            <a:r>
              <a:rPr lang="en-US" sz="1600" dirty="0" smtClean="0">
                <a:latin typeface="Cambria" panose="02040503050406030204" pitchFamily="18" charset="0"/>
              </a:rPr>
              <a:t>TRC 2019</a:t>
            </a:r>
          </a:p>
          <a:p>
            <a:pPr algn="r"/>
            <a:r>
              <a:rPr lang="en-US" sz="1600" dirty="0" smtClean="0">
                <a:latin typeface="Cambria" panose="02040503050406030204" pitchFamily="18" charset="0"/>
              </a:rPr>
              <a:t>Hot Springs, AR</a:t>
            </a:r>
          </a:p>
          <a:p>
            <a:pPr algn="r"/>
            <a:r>
              <a:rPr lang="en-US" sz="1600" dirty="0">
                <a:latin typeface="Cambria" panose="02040503050406030204" pitchFamily="18" charset="0"/>
              </a:rPr>
              <a:t>August 16, 2019</a:t>
            </a:r>
          </a:p>
        </p:txBody>
      </p:sp>
      <p:sp>
        <p:nvSpPr>
          <p:cNvPr id="6" name="Title 1"/>
          <p:cNvSpPr txBox="1">
            <a:spLocks/>
          </p:cNvSpPr>
          <p:nvPr/>
        </p:nvSpPr>
        <p:spPr>
          <a:xfrm>
            <a:off x="228600" y="381000"/>
            <a:ext cx="8534400" cy="1012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ambria" panose="02040503050406030204" pitchFamily="18" charset="0"/>
              </a:rPr>
              <a:t>I am no expert but!!!</a:t>
            </a:r>
            <a:endParaRPr lang="en-US" sz="4800" dirty="0">
              <a:latin typeface="Cambria" panose="02040503050406030204" pitchFamily="18" charset="0"/>
            </a:endParaRPr>
          </a:p>
        </p:txBody>
      </p:sp>
      <p:sp>
        <p:nvSpPr>
          <p:cNvPr id="7" name="Subtitle 2"/>
          <p:cNvSpPr txBox="1">
            <a:spLocks/>
          </p:cNvSpPr>
          <p:nvPr/>
        </p:nvSpPr>
        <p:spPr>
          <a:xfrm>
            <a:off x="1066800" y="4419600"/>
            <a:ext cx="6858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778" y="1612238"/>
            <a:ext cx="5274043" cy="3950362"/>
          </a:xfrm>
          <a:prstGeom prst="rect">
            <a:avLst/>
          </a:prstGeom>
        </p:spPr>
      </p:pic>
      <p:pic>
        <p:nvPicPr>
          <p:cNvPr id="8" name="Picture 2" descr="Y:\Correspondence\Templates\ArDOT_Logo_Red&amp;Blue_fin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6049341"/>
            <a:ext cx="2171700" cy="80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304793"/>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D:\Projects\FHWA\0117 FHWA TPM TAP\imgs\big image\cmm-outline-14.pn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019380" y="1078848"/>
            <a:ext cx="4952840" cy="4724400"/>
          </a:xfrm>
          <a:prstGeom prst="rect">
            <a:avLst/>
          </a:prstGeom>
          <a:noFill/>
          <a:ln>
            <a:noFill/>
          </a:ln>
        </p:spPr>
      </p:pic>
      <p:sp>
        <p:nvSpPr>
          <p:cNvPr id="10" name="object 3"/>
          <p:cNvSpPr/>
          <p:nvPr/>
        </p:nvSpPr>
        <p:spPr>
          <a:xfrm>
            <a:off x="5794423" y="5246687"/>
            <a:ext cx="1177797" cy="631825"/>
          </a:xfrm>
          <a:prstGeom prst="rect">
            <a:avLst/>
          </a:prstGeom>
          <a:blipFill>
            <a:blip r:embed="rId4" cstate="print"/>
            <a:stretch>
              <a:fillRect/>
            </a:stretch>
          </a:blipFill>
        </p:spPr>
        <p:txBody>
          <a:bodyPr wrap="square" lIns="0" tIns="0" rIns="0" bIns="0" rtlCol="0">
            <a:spAutoFit/>
          </a:bodyPr>
          <a:lstStyle/>
          <a:p>
            <a:endParaRPr/>
          </a:p>
        </p:txBody>
      </p:sp>
      <p:sp>
        <p:nvSpPr>
          <p:cNvPr id="9" name="TextBox 8"/>
          <p:cNvSpPr txBox="1"/>
          <p:nvPr/>
        </p:nvSpPr>
        <p:spPr>
          <a:xfrm>
            <a:off x="0" y="6043895"/>
            <a:ext cx="4648200" cy="830997"/>
          </a:xfrm>
          <a:prstGeom prst="rect">
            <a:avLst/>
          </a:prstGeom>
          <a:solidFill>
            <a:schemeClr val="tx1"/>
          </a:solidFill>
        </p:spPr>
        <p:txBody>
          <a:bodyPr wrap="square" rtlCol="0" anchor="ctr">
            <a:spAutoFit/>
          </a:bodyPr>
          <a:lstStyle/>
          <a:p>
            <a:pPr algn="r"/>
            <a:endParaRPr lang="en-US" sz="1600" dirty="0" smtClean="0"/>
          </a:p>
          <a:p>
            <a:pPr algn="r"/>
            <a:endParaRPr lang="en-US" sz="1600" dirty="0"/>
          </a:p>
          <a:p>
            <a:pPr algn="r"/>
            <a:endParaRPr lang="en-US" sz="1600" dirty="0"/>
          </a:p>
        </p:txBody>
      </p:sp>
      <p:sp>
        <p:nvSpPr>
          <p:cNvPr id="5" name="TextBox 4"/>
          <p:cNvSpPr txBox="1"/>
          <p:nvPr/>
        </p:nvSpPr>
        <p:spPr>
          <a:xfrm>
            <a:off x="4495800" y="6043895"/>
            <a:ext cx="4648200" cy="830997"/>
          </a:xfrm>
          <a:prstGeom prst="rect">
            <a:avLst/>
          </a:prstGeom>
          <a:solidFill>
            <a:schemeClr val="bg1">
              <a:lumMod val="50000"/>
              <a:lumOff val="50000"/>
            </a:schemeClr>
          </a:solidFill>
        </p:spPr>
        <p:txBody>
          <a:bodyPr wrap="square" rtlCol="0" anchor="ctr">
            <a:spAutoFit/>
          </a:bodyPr>
          <a:lstStyle/>
          <a:p>
            <a:pPr algn="r"/>
            <a:r>
              <a:rPr lang="en-US" sz="1600" dirty="0" smtClean="0">
                <a:latin typeface="Cambria" panose="02040503050406030204" pitchFamily="18" charset="0"/>
              </a:rPr>
              <a:t>TRC 2019</a:t>
            </a:r>
          </a:p>
          <a:p>
            <a:pPr algn="r"/>
            <a:r>
              <a:rPr lang="en-US" sz="1600" dirty="0" smtClean="0">
                <a:latin typeface="Cambria" panose="02040503050406030204" pitchFamily="18" charset="0"/>
              </a:rPr>
              <a:t>Hot Springs, AR</a:t>
            </a:r>
          </a:p>
          <a:p>
            <a:pPr algn="r"/>
            <a:r>
              <a:rPr lang="en-US" sz="1600" dirty="0">
                <a:latin typeface="Cambria" panose="02040503050406030204" pitchFamily="18" charset="0"/>
              </a:rPr>
              <a:t>August 16, 2019</a:t>
            </a:r>
          </a:p>
        </p:txBody>
      </p:sp>
      <p:sp>
        <p:nvSpPr>
          <p:cNvPr id="6" name="Title 1"/>
          <p:cNvSpPr txBox="1">
            <a:spLocks/>
          </p:cNvSpPr>
          <p:nvPr/>
        </p:nvSpPr>
        <p:spPr>
          <a:xfrm>
            <a:off x="228600" y="152400"/>
            <a:ext cx="8534400" cy="1012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ambria" panose="02040503050406030204" pitchFamily="18" charset="0"/>
              </a:rPr>
              <a:t>What is TPM?</a:t>
            </a:r>
            <a:endParaRPr lang="en-US" sz="4800" dirty="0">
              <a:latin typeface="Cambria" panose="02040503050406030204" pitchFamily="18" charset="0"/>
            </a:endParaRPr>
          </a:p>
        </p:txBody>
      </p:sp>
      <p:sp>
        <p:nvSpPr>
          <p:cNvPr id="7" name="Subtitle 2"/>
          <p:cNvSpPr txBox="1">
            <a:spLocks/>
          </p:cNvSpPr>
          <p:nvPr/>
        </p:nvSpPr>
        <p:spPr>
          <a:xfrm>
            <a:off x="1066800" y="4419600"/>
            <a:ext cx="6858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sz="1800" dirty="0"/>
          </a:p>
        </p:txBody>
      </p:sp>
      <p:pic>
        <p:nvPicPr>
          <p:cNvPr id="11" name="Picture 2" descr="Y:\Correspondence\Templates\ArDOT_Logo_Red&amp;Blue_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6043895"/>
            <a:ext cx="2171700" cy="80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114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16"/>
          <p:cNvSpPr/>
          <p:nvPr/>
        </p:nvSpPr>
        <p:spPr>
          <a:xfrm>
            <a:off x="3073894" y="5375898"/>
            <a:ext cx="2843809" cy="459994"/>
          </a:xfrm>
          <a:custGeom>
            <a:avLst/>
            <a:gdLst/>
            <a:ahLst/>
            <a:cxnLst/>
            <a:rect l="l" t="t" r="r" b="b"/>
            <a:pathLst>
              <a:path w="2843809" h="459994">
                <a:moveTo>
                  <a:pt x="0" y="0"/>
                </a:moveTo>
                <a:lnTo>
                  <a:pt x="2843809" y="0"/>
                </a:lnTo>
                <a:lnTo>
                  <a:pt x="2843809" y="459994"/>
                </a:lnTo>
                <a:lnTo>
                  <a:pt x="0" y="459994"/>
                </a:lnTo>
                <a:lnTo>
                  <a:pt x="0" y="0"/>
                </a:lnTo>
                <a:close/>
              </a:path>
            </a:pathLst>
          </a:custGeom>
          <a:solidFill>
            <a:srgbClr val="F29228"/>
          </a:solidFill>
          <a:ln w="19050">
            <a:solidFill>
              <a:schemeClr val="tx1"/>
            </a:solidFill>
          </a:ln>
        </p:spPr>
        <p:txBody>
          <a:bodyPr wrap="square" lIns="0" tIns="0" rIns="0" bIns="0" rtlCol="0">
            <a:spAutoFit/>
          </a:bodyPr>
          <a:lstStyle/>
          <a:p>
            <a:endParaRPr/>
          </a:p>
        </p:txBody>
      </p:sp>
      <p:sp>
        <p:nvSpPr>
          <p:cNvPr id="9" name="TextBox 8"/>
          <p:cNvSpPr txBox="1"/>
          <p:nvPr/>
        </p:nvSpPr>
        <p:spPr>
          <a:xfrm>
            <a:off x="0" y="6043895"/>
            <a:ext cx="4648200" cy="830997"/>
          </a:xfrm>
          <a:prstGeom prst="rect">
            <a:avLst/>
          </a:prstGeom>
          <a:solidFill>
            <a:schemeClr val="tx1"/>
          </a:solidFill>
        </p:spPr>
        <p:txBody>
          <a:bodyPr wrap="square" rtlCol="0" anchor="ctr">
            <a:spAutoFit/>
          </a:bodyPr>
          <a:lstStyle/>
          <a:p>
            <a:pPr algn="r"/>
            <a:endParaRPr lang="en-US" sz="1600" dirty="0" smtClean="0"/>
          </a:p>
          <a:p>
            <a:pPr algn="r"/>
            <a:endParaRPr lang="en-US" sz="1600" dirty="0"/>
          </a:p>
          <a:p>
            <a:pPr algn="r"/>
            <a:endParaRPr lang="en-US" sz="1600" dirty="0"/>
          </a:p>
        </p:txBody>
      </p:sp>
      <p:sp>
        <p:nvSpPr>
          <p:cNvPr id="5" name="TextBox 4"/>
          <p:cNvSpPr txBox="1"/>
          <p:nvPr/>
        </p:nvSpPr>
        <p:spPr>
          <a:xfrm>
            <a:off x="4484914" y="6043895"/>
            <a:ext cx="4659086" cy="830997"/>
          </a:xfrm>
          <a:prstGeom prst="rect">
            <a:avLst/>
          </a:prstGeom>
          <a:solidFill>
            <a:schemeClr val="bg1">
              <a:lumMod val="50000"/>
              <a:lumOff val="50000"/>
            </a:schemeClr>
          </a:solidFill>
        </p:spPr>
        <p:txBody>
          <a:bodyPr wrap="square" rtlCol="0" anchor="ctr">
            <a:spAutoFit/>
          </a:bodyPr>
          <a:lstStyle/>
          <a:p>
            <a:pPr algn="r"/>
            <a:r>
              <a:rPr lang="en-US" sz="1600" dirty="0" smtClean="0">
                <a:latin typeface="Cambria" panose="02040503050406030204" pitchFamily="18" charset="0"/>
              </a:rPr>
              <a:t>TRC 2019</a:t>
            </a:r>
          </a:p>
          <a:p>
            <a:pPr algn="r"/>
            <a:r>
              <a:rPr lang="en-US" sz="1600" dirty="0" smtClean="0">
                <a:latin typeface="Cambria" panose="02040503050406030204" pitchFamily="18" charset="0"/>
              </a:rPr>
              <a:t>Hot Springs, AR</a:t>
            </a:r>
          </a:p>
          <a:p>
            <a:pPr algn="r"/>
            <a:r>
              <a:rPr lang="en-US" sz="1600" dirty="0">
                <a:latin typeface="Cambria" panose="02040503050406030204" pitchFamily="18" charset="0"/>
              </a:rPr>
              <a:t>August 16, 2019</a:t>
            </a:r>
          </a:p>
        </p:txBody>
      </p:sp>
      <p:sp>
        <p:nvSpPr>
          <p:cNvPr id="6" name="Title 1"/>
          <p:cNvSpPr txBox="1">
            <a:spLocks/>
          </p:cNvSpPr>
          <p:nvPr/>
        </p:nvSpPr>
        <p:spPr>
          <a:xfrm>
            <a:off x="228600" y="152400"/>
            <a:ext cx="8534400" cy="1012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latin typeface="Cambria" panose="02040503050406030204" pitchFamily="18" charset="0"/>
              </a:rPr>
              <a:t>Components of TPM</a:t>
            </a:r>
            <a:endParaRPr lang="en-US" sz="4800" dirty="0">
              <a:latin typeface="Cambria" panose="02040503050406030204" pitchFamily="18" charset="0"/>
            </a:endParaRPr>
          </a:p>
        </p:txBody>
      </p:sp>
      <p:sp>
        <p:nvSpPr>
          <p:cNvPr id="7" name="Subtitle 2"/>
          <p:cNvSpPr txBox="1">
            <a:spLocks/>
          </p:cNvSpPr>
          <p:nvPr/>
        </p:nvSpPr>
        <p:spPr>
          <a:xfrm>
            <a:off x="1066800" y="4419600"/>
            <a:ext cx="6858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sz="1800" dirty="0"/>
          </a:p>
        </p:txBody>
      </p:sp>
      <p:sp>
        <p:nvSpPr>
          <p:cNvPr id="11" name="object 14"/>
          <p:cNvSpPr/>
          <p:nvPr/>
        </p:nvSpPr>
        <p:spPr>
          <a:xfrm>
            <a:off x="3073896" y="3933672"/>
            <a:ext cx="2843809" cy="399465"/>
          </a:xfrm>
          <a:custGeom>
            <a:avLst/>
            <a:gdLst/>
            <a:ahLst/>
            <a:cxnLst/>
            <a:rect l="l" t="t" r="r" b="b"/>
            <a:pathLst>
              <a:path w="2843809" h="399465">
                <a:moveTo>
                  <a:pt x="0" y="0"/>
                </a:moveTo>
                <a:lnTo>
                  <a:pt x="2843809" y="0"/>
                </a:lnTo>
                <a:lnTo>
                  <a:pt x="2843809" y="399465"/>
                </a:lnTo>
                <a:lnTo>
                  <a:pt x="0" y="399465"/>
                </a:lnTo>
                <a:lnTo>
                  <a:pt x="0" y="0"/>
                </a:lnTo>
                <a:close/>
              </a:path>
            </a:pathLst>
          </a:custGeom>
          <a:solidFill>
            <a:srgbClr val="558ED5"/>
          </a:solidFill>
          <a:ln w="19050">
            <a:solidFill>
              <a:schemeClr val="tx1"/>
            </a:solidFill>
          </a:ln>
        </p:spPr>
        <p:txBody>
          <a:bodyPr wrap="square" lIns="0" tIns="0" rIns="0" bIns="0" rtlCol="0">
            <a:spAutoFit/>
          </a:bodyPr>
          <a:lstStyle/>
          <a:p>
            <a:endParaRPr/>
          </a:p>
        </p:txBody>
      </p:sp>
      <p:sp>
        <p:nvSpPr>
          <p:cNvPr id="12" name="object 15"/>
          <p:cNvSpPr/>
          <p:nvPr/>
        </p:nvSpPr>
        <p:spPr>
          <a:xfrm>
            <a:off x="3073896" y="4333138"/>
            <a:ext cx="2843809" cy="573405"/>
          </a:xfrm>
          <a:custGeom>
            <a:avLst/>
            <a:gdLst/>
            <a:ahLst/>
            <a:cxnLst/>
            <a:rect l="l" t="t" r="r" b="b"/>
            <a:pathLst>
              <a:path w="2843809" h="573404">
                <a:moveTo>
                  <a:pt x="0" y="0"/>
                </a:moveTo>
                <a:lnTo>
                  <a:pt x="2843809" y="0"/>
                </a:lnTo>
                <a:lnTo>
                  <a:pt x="2843809" y="573405"/>
                </a:lnTo>
                <a:lnTo>
                  <a:pt x="0" y="573405"/>
                </a:lnTo>
                <a:lnTo>
                  <a:pt x="0" y="0"/>
                </a:lnTo>
                <a:close/>
              </a:path>
            </a:pathLst>
          </a:custGeom>
          <a:solidFill>
            <a:srgbClr val="A7A8A7"/>
          </a:solidFill>
          <a:ln w="19050">
            <a:solidFill>
              <a:schemeClr val="tx1"/>
            </a:solidFill>
          </a:ln>
        </p:spPr>
        <p:txBody>
          <a:bodyPr wrap="square" lIns="0" tIns="0" rIns="0" bIns="0" rtlCol="0">
            <a:spAutoFit/>
          </a:bodyPr>
          <a:lstStyle/>
          <a:p>
            <a:endParaRPr/>
          </a:p>
        </p:txBody>
      </p:sp>
      <p:sp>
        <p:nvSpPr>
          <p:cNvPr id="13" name="object 16"/>
          <p:cNvSpPr/>
          <p:nvPr/>
        </p:nvSpPr>
        <p:spPr>
          <a:xfrm>
            <a:off x="3073896" y="4906543"/>
            <a:ext cx="2843809" cy="459994"/>
          </a:xfrm>
          <a:custGeom>
            <a:avLst/>
            <a:gdLst/>
            <a:ahLst/>
            <a:cxnLst/>
            <a:rect l="l" t="t" r="r" b="b"/>
            <a:pathLst>
              <a:path w="2843809" h="459994">
                <a:moveTo>
                  <a:pt x="0" y="0"/>
                </a:moveTo>
                <a:lnTo>
                  <a:pt x="2843809" y="0"/>
                </a:lnTo>
                <a:lnTo>
                  <a:pt x="2843809" y="459994"/>
                </a:lnTo>
                <a:lnTo>
                  <a:pt x="0" y="459994"/>
                </a:lnTo>
                <a:lnTo>
                  <a:pt x="0" y="0"/>
                </a:lnTo>
                <a:close/>
              </a:path>
            </a:pathLst>
          </a:custGeom>
          <a:solidFill>
            <a:srgbClr val="F29228"/>
          </a:solidFill>
          <a:ln w="19050">
            <a:solidFill>
              <a:schemeClr val="tx1"/>
            </a:solidFill>
          </a:ln>
        </p:spPr>
        <p:txBody>
          <a:bodyPr wrap="square" lIns="0" tIns="0" rIns="0" bIns="0" rtlCol="0">
            <a:spAutoFit/>
          </a:bodyPr>
          <a:lstStyle/>
          <a:p>
            <a:endParaRPr/>
          </a:p>
        </p:txBody>
      </p:sp>
      <p:sp>
        <p:nvSpPr>
          <p:cNvPr id="14" name="object 8"/>
          <p:cNvSpPr/>
          <p:nvPr/>
        </p:nvSpPr>
        <p:spPr>
          <a:xfrm>
            <a:off x="3073895" y="1243866"/>
            <a:ext cx="2843809" cy="402653"/>
          </a:xfrm>
          <a:custGeom>
            <a:avLst/>
            <a:gdLst/>
            <a:ahLst/>
            <a:cxnLst/>
            <a:rect l="l" t="t" r="r" b="b"/>
            <a:pathLst>
              <a:path w="2843809" h="402653">
                <a:moveTo>
                  <a:pt x="0" y="0"/>
                </a:moveTo>
                <a:lnTo>
                  <a:pt x="2843809" y="0"/>
                </a:lnTo>
                <a:lnTo>
                  <a:pt x="2843809" y="402653"/>
                </a:lnTo>
                <a:lnTo>
                  <a:pt x="0" y="402653"/>
                </a:lnTo>
                <a:lnTo>
                  <a:pt x="0" y="0"/>
                </a:lnTo>
                <a:close/>
              </a:path>
            </a:pathLst>
          </a:custGeom>
          <a:solidFill>
            <a:srgbClr val="00B050"/>
          </a:solidFill>
          <a:ln w="19050">
            <a:solidFill>
              <a:schemeClr val="tx1"/>
            </a:solidFill>
          </a:ln>
        </p:spPr>
        <p:txBody>
          <a:bodyPr wrap="square" lIns="0" tIns="0" rIns="0" bIns="0" rtlCol="0">
            <a:spAutoFit/>
          </a:bodyPr>
          <a:lstStyle/>
          <a:p>
            <a:endParaRPr/>
          </a:p>
        </p:txBody>
      </p:sp>
      <p:sp>
        <p:nvSpPr>
          <p:cNvPr id="15" name="object 9"/>
          <p:cNvSpPr/>
          <p:nvPr/>
        </p:nvSpPr>
        <p:spPr>
          <a:xfrm>
            <a:off x="3073895" y="1646520"/>
            <a:ext cx="2843809" cy="387362"/>
          </a:xfrm>
          <a:custGeom>
            <a:avLst/>
            <a:gdLst/>
            <a:ahLst/>
            <a:cxnLst/>
            <a:rect l="l" t="t" r="r" b="b"/>
            <a:pathLst>
              <a:path w="2843809" h="387362">
                <a:moveTo>
                  <a:pt x="0" y="0"/>
                </a:moveTo>
                <a:lnTo>
                  <a:pt x="2843809" y="0"/>
                </a:lnTo>
                <a:lnTo>
                  <a:pt x="2843809" y="387362"/>
                </a:lnTo>
                <a:lnTo>
                  <a:pt x="0" y="387362"/>
                </a:lnTo>
                <a:lnTo>
                  <a:pt x="0" y="0"/>
                </a:lnTo>
                <a:close/>
              </a:path>
            </a:pathLst>
          </a:custGeom>
          <a:solidFill>
            <a:srgbClr val="00B050"/>
          </a:solidFill>
          <a:ln w="19050">
            <a:solidFill>
              <a:schemeClr val="tx1"/>
            </a:solidFill>
          </a:ln>
        </p:spPr>
        <p:txBody>
          <a:bodyPr wrap="square" lIns="0" tIns="0" rIns="0" bIns="0" rtlCol="0">
            <a:spAutoFit/>
          </a:bodyPr>
          <a:lstStyle/>
          <a:p>
            <a:endParaRPr/>
          </a:p>
        </p:txBody>
      </p:sp>
      <p:sp>
        <p:nvSpPr>
          <p:cNvPr id="16" name="object 10"/>
          <p:cNvSpPr/>
          <p:nvPr/>
        </p:nvSpPr>
        <p:spPr>
          <a:xfrm>
            <a:off x="3073895" y="2033882"/>
            <a:ext cx="2843809" cy="399465"/>
          </a:xfrm>
          <a:custGeom>
            <a:avLst/>
            <a:gdLst/>
            <a:ahLst/>
            <a:cxnLst/>
            <a:rect l="l" t="t" r="r" b="b"/>
            <a:pathLst>
              <a:path w="2843809" h="399465">
                <a:moveTo>
                  <a:pt x="0" y="0"/>
                </a:moveTo>
                <a:lnTo>
                  <a:pt x="2843809" y="0"/>
                </a:lnTo>
                <a:lnTo>
                  <a:pt x="2843809" y="399465"/>
                </a:lnTo>
                <a:lnTo>
                  <a:pt x="0" y="399465"/>
                </a:lnTo>
                <a:lnTo>
                  <a:pt x="0" y="0"/>
                </a:lnTo>
                <a:close/>
              </a:path>
            </a:pathLst>
          </a:custGeom>
          <a:solidFill>
            <a:srgbClr val="00B050"/>
          </a:solidFill>
          <a:ln w="19050">
            <a:solidFill>
              <a:schemeClr val="tx1"/>
            </a:solidFill>
          </a:ln>
        </p:spPr>
        <p:txBody>
          <a:bodyPr wrap="square" lIns="0" tIns="0" rIns="0" bIns="0" rtlCol="0">
            <a:spAutoFit/>
          </a:bodyPr>
          <a:lstStyle/>
          <a:p>
            <a:endParaRPr/>
          </a:p>
        </p:txBody>
      </p:sp>
      <p:sp>
        <p:nvSpPr>
          <p:cNvPr id="17" name="object 11"/>
          <p:cNvSpPr/>
          <p:nvPr/>
        </p:nvSpPr>
        <p:spPr>
          <a:xfrm>
            <a:off x="3073895" y="2433348"/>
            <a:ext cx="2843809" cy="573404"/>
          </a:xfrm>
          <a:custGeom>
            <a:avLst/>
            <a:gdLst/>
            <a:ahLst/>
            <a:cxnLst/>
            <a:rect l="l" t="t" r="r" b="b"/>
            <a:pathLst>
              <a:path w="2843809" h="573404">
                <a:moveTo>
                  <a:pt x="0" y="0"/>
                </a:moveTo>
                <a:lnTo>
                  <a:pt x="2843809" y="0"/>
                </a:lnTo>
                <a:lnTo>
                  <a:pt x="2843809" y="573404"/>
                </a:lnTo>
                <a:lnTo>
                  <a:pt x="0" y="573404"/>
                </a:lnTo>
                <a:lnTo>
                  <a:pt x="0" y="0"/>
                </a:lnTo>
                <a:close/>
              </a:path>
            </a:pathLst>
          </a:custGeom>
          <a:solidFill>
            <a:srgbClr val="00B050"/>
          </a:solidFill>
          <a:ln w="19050">
            <a:solidFill>
              <a:schemeClr val="tx1"/>
            </a:solidFill>
          </a:ln>
        </p:spPr>
        <p:txBody>
          <a:bodyPr wrap="square" lIns="0" tIns="0" rIns="0" bIns="0" rtlCol="0">
            <a:spAutoFit/>
          </a:bodyPr>
          <a:lstStyle/>
          <a:p>
            <a:endParaRPr/>
          </a:p>
        </p:txBody>
      </p:sp>
      <p:sp>
        <p:nvSpPr>
          <p:cNvPr id="18" name="object 12"/>
          <p:cNvSpPr/>
          <p:nvPr/>
        </p:nvSpPr>
        <p:spPr>
          <a:xfrm>
            <a:off x="3073895" y="3006753"/>
            <a:ext cx="2843809" cy="484200"/>
          </a:xfrm>
          <a:custGeom>
            <a:avLst/>
            <a:gdLst/>
            <a:ahLst/>
            <a:cxnLst/>
            <a:rect l="l" t="t" r="r" b="b"/>
            <a:pathLst>
              <a:path w="2843809" h="484200">
                <a:moveTo>
                  <a:pt x="0" y="0"/>
                </a:moveTo>
                <a:lnTo>
                  <a:pt x="2843809" y="0"/>
                </a:lnTo>
                <a:lnTo>
                  <a:pt x="2843809" y="484200"/>
                </a:lnTo>
                <a:lnTo>
                  <a:pt x="0" y="484200"/>
                </a:lnTo>
                <a:lnTo>
                  <a:pt x="0" y="0"/>
                </a:lnTo>
                <a:close/>
              </a:path>
            </a:pathLst>
          </a:custGeom>
          <a:solidFill>
            <a:srgbClr val="00B050"/>
          </a:solidFill>
          <a:ln w="19050">
            <a:solidFill>
              <a:schemeClr val="tx1"/>
            </a:solidFill>
          </a:ln>
        </p:spPr>
        <p:txBody>
          <a:bodyPr wrap="square" lIns="0" tIns="0" rIns="0" bIns="0" rtlCol="0">
            <a:spAutoFit/>
          </a:bodyPr>
          <a:lstStyle/>
          <a:p>
            <a:endParaRPr/>
          </a:p>
        </p:txBody>
      </p:sp>
      <p:sp>
        <p:nvSpPr>
          <p:cNvPr id="19" name="object 13"/>
          <p:cNvSpPr/>
          <p:nvPr/>
        </p:nvSpPr>
        <p:spPr>
          <a:xfrm>
            <a:off x="3073895" y="3490953"/>
            <a:ext cx="2843809" cy="472097"/>
          </a:xfrm>
          <a:custGeom>
            <a:avLst/>
            <a:gdLst/>
            <a:ahLst/>
            <a:cxnLst/>
            <a:rect l="l" t="t" r="r" b="b"/>
            <a:pathLst>
              <a:path w="2843809" h="472097">
                <a:moveTo>
                  <a:pt x="0" y="0"/>
                </a:moveTo>
                <a:lnTo>
                  <a:pt x="2843809" y="0"/>
                </a:lnTo>
                <a:lnTo>
                  <a:pt x="2843809" y="472097"/>
                </a:lnTo>
                <a:lnTo>
                  <a:pt x="0" y="472097"/>
                </a:lnTo>
                <a:lnTo>
                  <a:pt x="0" y="0"/>
                </a:lnTo>
                <a:close/>
              </a:path>
            </a:pathLst>
          </a:custGeom>
          <a:solidFill>
            <a:srgbClr val="00B050"/>
          </a:solidFill>
          <a:ln w="19050">
            <a:solidFill>
              <a:schemeClr val="tx1"/>
            </a:solidFill>
          </a:ln>
        </p:spPr>
        <p:txBody>
          <a:bodyPr wrap="square" lIns="0" tIns="0" rIns="0" bIns="0" rtlCol="0">
            <a:spAutoFit/>
          </a:bodyPr>
          <a:lstStyle/>
          <a:p>
            <a:endParaRPr/>
          </a:p>
        </p:txBody>
      </p:sp>
      <p:sp>
        <p:nvSpPr>
          <p:cNvPr id="20" name="object 29"/>
          <p:cNvSpPr txBox="1"/>
          <p:nvPr/>
        </p:nvSpPr>
        <p:spPr>
          <a:xfrm>
            <a:off x="3226295" y="1308273"/>
            <a:ext cx="4039870" cy="4891083"/>
          </a:xfrm>
          <a:prstGeom prst="rect">
            <a:avLst/>
          </a:prstGeom>
        </p:spPr>
        <p:txBody>
          <a:bodyPr vert="horz" wrap="square" lIns="0" tIns="0" rIns="0" bIns="0" rtlCol="0">
            <a:spAutoFit/>
          </a:bodyPr>
          <a:lstStyle/>
          <a:p>
            <a:pPr marL="12700" indent="0">
              <a:lnSpc>
                <a:spcPct val="100000"/>
              </a:lnSpc>
              <a:buClr>
                <a:srgbClr val="FFFFFF"/>
              </a:buClr>
              <a:buFont typeface="Calibri"/>
              <a:buAutoNum type="arabicPeriod"/>
              <a:tabLst>
                <a:tab pos="215265" algn="l"/>
              </a:tabLst>
            </a:pPr>
            <a:r>
              <a:rPr lang="en-US" sz="1600" b="1" spc="-10" dirty="0" smtClean="0">
                <a:solidFill>
                  <a:srgbClr val="FFFFFF"/>
                </a:solidFill>
                <a:latin typeface="Calibri"/>
                <a:cs typeface="Calibri"/>
              </a:rPr>
              <a:t> </a:t>
            </a:r>
            <a:r>
              <a:rPr sz="1600" b="1" spc="-10" dirty="0" smtClean="0">
                <a:solidFill>
                  <a:srgbClr val="FFFFFF"/>
                </a:solidFill>
                <a:latin typeface="Calibri"/>
                <a:cs typeface="Calibri"/>
              </a:rPr>
              <a:t>S</a:t>
            </a:r>
            <a:r>
              <a:rPr sz="1600" b="1" spc="-15" dirty="0" smtClean="0">
                <a:solidFill>
                  <a:srgbClr val="FFFFFF"/>
                </a:solidFill>
                <a:latin typeface="Calibri"/>
                <a:cs typeface="Calibri"/>
              </a:rPr>
              <a:t>t</a:t>
            </a:r>
            <a:r>
              <a:rPr sz="1600" b="1" spc="-50" dirty="0" smtClean="0">
                <a:solidFill>
                  <a:srgbClr val="FFFFFF"/>
                </a:solidFill>
                <a:latin typeface="Calibri"/>
                <a:cs typeface="Calibri"/>
              </a:rPr>
              <a:t>r</a:t>
            </a:r>
            <a:r>
              <a:rPr sz="1600" b="1" spc="-20" dirty="0" smtClean="0">
                <a:solidFill>
                  <a:srgbClr val="FFFFFF"/>
                </a:solidFill>
                <a:latin typeface="Calibri"/>
                <a:cs typeface="Calibri"/>
              </a:rPr>
              <a:t>a</a:t>
            </a:r>
            <a:r>
              <a:rPr sz="1600" b="1" spc="-35" dirty="0" smtClean="0">
                <a:solidFill>
                  <a:srgbClr val="FFFFFF"/>
                </a:solidFill>
                <a:latin typeface="Calibri"/>
                <a:cs typeface="Calibri"/>
              </a:rPr>
              <a:t>t</a:t>
            </a:r>
            <a:r>
              <a:rPr sz="1600" b="1" spc="-10" dirty="0" smtClean="0">
                <a:solidFill>
                  <a:srgbClr val="FFFFFF"/>
                </a:solidFill>
                <a:latin typeface="Calibri"/>
                <a:cs typeface="Calibri"/>
              </a:rPr>
              <a:t>e</a:t>
            </a:r>
            <a:r>
              <a:rPr sz="1600" b="1" spc="-15" dirty="0" smtClean="0">
                <a:solidFill>
                  <a:srgbClr val="FFFFFF"/>
                </a:solidFill>
                <a:latin typeface="Calibri"/>
                <a:cs typeface="Calibri"/>
              </a:rPr>
              <a:t>g</a:t>
            </a:r>
            <a:r>
              <a:rPr sz="1600" b="1" spc="-10" dirty="0" smtClean="0">
                <a:solidFill>
                  <a:srgbClr val="FFFFFF"/>
                </a:solidFill>
                <a:latin typeface="Calibri"/>
                <a:cs typeface="Calibri"/>
              </a:rPr>
              <a:t>ic</a:t>
            </a:r>
            <a:r>
              <a:rPr sz="1600" b="1" dirty="0" smtClean="0">
                <a:solidFill>
                  <a:srgbClr val="FFFFFF"/>
                </a:solidFill>
                <a:latin typeface="Calibri"/>
                <a:cs typeface="Calibri"/>
              </a:rPr>
              <a:t> </a:t>
            </a:r>
            <a:r>
              <a:rPr sz="1600" b="1" spc="10" dirty="0" smtClean="0">
                <a:solidFill>
                  <a:srgbClr val="FFFFFF"/>
                </a:solidFill>
                <a:latin typeface="Calibri"/>
                <a:cs typeface="Calibri"/>
              </a:rPr>
              <a:t> </a:t>
            </a:r>
            <a:r>
              <a:rPr sz="1600" b="1" spc="-10" dirty="0">
                <a:solidFill>
                  <a:srgbClr val="FFFFFF"/>
                </a:solidFill>
                <a:latin typeface="Calibri"/>
                <a:cs typeface="Calibri"/>
              </a:rPr>
              <a:t>Di</a:t>
            </a:r>
            <a:r>
              <a:rPr sz="1600" b="1" spc="-30" dirty="0">
                <a:solidFill>
                  <a:srgbClr val="FFFFFF"/>
                </a:solidFill>
                <a:latin typeface="Calibri"/>
                <a:cs typeface="Calibri"/>
              </a:rPr>
              <a:t>r</a:t>
            </a:r>
            <a:r>
              <a:rPr sz="1600" b="1" spc="-10" dirty="0">
                <a:solidFill>
                  <a:srgbClr val="FFFFFF"/>
                </a:solidFill>
                <a:latin typeface="Calibri"/>
                <a:cs typeface="Calibri"/>
              </a:rPr>
              <a:t>ec</a:t>
            </a:r>
            <a:r>
              <a:rPr sz="1600" b="1" spc="-15" dirty="0">
                <a:solidFill>
                  <a:srgbClr val="FFFFFF"/>
                </a:solidFill>
                <a:latin typeface="Calibri"/>
                <a:cs typeface="Calibri"/>
              </a:rPr>
              <a:t>t</a:t>
            </a:r>
            <a:r>
              <a:rPr sz="1600" b="1" spc="-10" dirty="0">
                <a:solidFill>
                  <a:srgbClr val="FFFFFF"/>
                </a:solidFill>
                <a:latin typeface="Calibri"/>
                <a:cs typeface="Calibri"/>
              </a:rPr>
              <a:t>ion</a:t>
            </a:r>
            <a:endParaRPr sz="1600" dirty="0">
              <a:latin typeface="Calibri"/>
              <a:cs typeface="Calibri"/>
            </a:endParaRPr>
          </a:p>
          <a:p>
            <a:pPr>
              <a:lnSpc>
                <a:spcPts val="1100"/>
              </a:lnSpc>
              <a:spcBef>
                <a:spcPts val="90"/>
              </a:spcBef>
              <a:buClr>
                <a:srgbClr val="FFFFFF"/>
              </a:buClr>
              <a:buFont typeface="Calibri"/>
              <a:buAutoNum type="arabicPeriod"/>
            </a:pPr>
            <a:endParaRPr sz="1100" dirty="0"/>
          </a:p>
          <a:p>
            <a:pPr marL="215265" indent="-203200">
              <a:lnSpc>
                <a:spcPct val="100000"/>
              </a:lnSpc>
              <a:buClr>
                <a:srgbClr val="FFFFFF"/>
              </a:buClr>
              <a:buFont typeface="Calibri"/>
              <a:buAutoNum type="arabicPeriod"/>
              <a:tabLst>
                <a:tab pos="215265" algn="l"/>
              </a:tabLst>
            </a:pPr>
            <a:r>
              <a:rPr sz="1600" b="1" spc="-130" dirty="0">
                <a:solidFill>
                  <a:srgbClr val="FFFFFF"/>
                </a:solidFill>
                <a:latin typeface="Calibri"/>
                <a:cs typeface="Calibri"/>
              </a:rPr>
              <a:t>T</a:t>
            </a:r>
            <a:r>
              <a:rPr sz="1600" b="1" spc="-10" dirty="0">
                <a:solidFill>
                  <a:srgbClr val="FFFFFF"/>
                </a:solidFill>
                <a:latin typeface="Calibri"/>
                <a:cs typeface="Calibri"/>
              </a:rPr>
              <a:t>a</a:t>
            </a:r>
            <a:r>
              <a:rPr sz="1600" b="1" spc="-40" dirty="0">
                <a:solidFill>
                  <a:srgbClr val="FFFFFF"/>
                </a:solidFill>
                <a:latin typeface="Calibri"/>
                <a:cs typeface="Calibri"/>
              </a:rPr>
              <a:t>r</a:t>
            </a:r>
            <a:r>
              <a:rPr sz="1600" b="1" spc="-25" dirty="0">
                <a:solidFill>
                  <a:srgbClr val="FFFFFF"/>
                </a:solidFill>
                <a:latin typeface="Calibri"/>
                <a:cs typeface="Calibri"/>
              </a:rPr>
              <a:t>ge</a:t>
            </a:r>
            <a:r>
              <a:rPr sz="1600" b="1" spc="-10" dirty="0">
                <a:solidFill>
                  <a:srgbClr val="FFFFFF"/>
                </a:solidFill>
                <a:latin typeface="Calibri"/>
                <a:cs typeface="Calibri"/>
              </a:rPr>
              <a:t>t</a:t>
            </a:r>
            <a:r>
              <a:rPr sz="1600" b="1" spc="5" dirty="0">
                <a:solidFill>
                  <a:srgbClr val="FFFFFF"/>
                </a:solidFill>
                <a:latin typeface="Calibri"/>
                <a:cs typeface="Calibri"/>
              </a:rPr>
              <a:t> </a:t>
            </a:r>
            <a:r>
              <a:rPr sz="1600" b="1" spc="-10" dirty="0">
                <a:solidFill>
                  <a:srgbClr val="FFFFFF"/>
                </a:solidFill>
                <a:latin typeface="Calibri"/>
                <a:cs typeface="Calibri"/>
              </a:rPr>
              <a:t>S</a:t>
            </a:r>
            <a:r>
              <a:rPr sz="1600" b="1" spc="-25" dirty="0">
                <a:solidFill>
                  <a:srgbClr val="FFFFFF"/>
                </a:solidFill>
                <a:latin typeface="Calibri"/>
                <a:cs typeface="Calibri"/>
              </a:rPr>
              <a:t>e</a:t>
            </a:r>
            <a:r>
              <a:rPr sz="1600" b="1" spc="-40" dirty="0">
                <a:solidFill>
                  <a:srgbClr val="FFFFFF"/>
                </a:solidFill>
                <a:latin typeface="Calibri"/>
                <a:cs typeface="Calibri"/>
              </a:rPr>
              <a:t>t</a:t>
            </a:r>
            <a:r>
              <a:rPr sz="1600" b="1" spc="-15" dirty="0">
                <a:solidFill>
                  <a:srgbClr val="FFFFFF"/>
                </a:solidFill>
                <a:latin typeface="Calibri"/>
                <a:cs typeface="Calibri"/>
              </a:rPr>
              <a:t>t</a:t>
            </a:r>
            <a:r>
              <a:rPr sz="1600" b="1" spc="-5" dirty="0">
                <a:solidFill>
                  <a:srgbClr val="FFFFFF"/>
                </a:solidFill>
                <a:latin typeface="Calibri"/>
                <a:cs typeface="Calibri"/>
              </a:rPr>
              <a:t>i</a:t>
            </a:r>
            <a:r>
              <a:rPr sz="1600" b="1" spc="-15" dirty="0">
                <a:solidFill>
                  <a:srgbClr val="FFFFFF"/>
                </a:solidFill>
                <a:latin typeface="Calibri"/>
                <a:cs typeface="Calibri"/>
              </a:rPr>
              <a:t>n</a:t>
            </a:r>
            <a:r>
              <a:rPr sz="1600" b="1" spc="-10" dirty="0">
                <a:solidFill>
                  <a:srgbClr val="FFFFFF"/>
                </a:solidFill>
                <a:latin typeface="Calibri"/>
                <a:cs typeface="Calibri"/>
              </a:rPr>
              <a:t>g</a:t>
            </a:r>
            <a:endParaRPr sz="1600" dirty="0">
              <a:latin typeface="Calibri"/>
              <a:cs typeface="Calibri"/>
            </a:endParaRPr>
          </a:p>
          <a:p>
            <a:pPr>
              <a:lnSpc>
                <a:spcPts val="1100"/>
              </a:lnSpc>
              <a:spcBef>
                <a:spcPts val="77"/>
              </a:spcBef>
              <a:buClr>
                <a:srgbClr val="FFFFFF"/>
              </a:buClr>
              <a:buFont typeface="Calibri"/>
              <a:buAutoNum type="arabicPeriod"/>
            </a:pPr>
            <a:endParaRPr sz="1100" dirty="0"/>
          </a:p>
          <a:p>
            <a:pPr marL="215265" indent="-203200">
              <a:lnSpc>
                <a:spcPct val="100000"/>
              </a:lnSpc>
              <a:buClr>
                <a:srgbClr val="FFFFFF"/>
              </a:buClr>
              <a:buFont typeface="Calibri"/>
              <a:buAutoNum type="arabicPeriod"/>
              <a:tabLst>
                <a:tab pos="215265" algn="l"/>
              </a:tabLst>
            </a:pPr>
            <a:r>
              <a:rPr sz="1600" b="1" spc="-35" dirty="0">
                <a:solidFill>
                  <a:srgbClr val="FFFFFF"/>
                </a:solidFill>
                <a:latin typeface="Calibri"/>
                <a:cs typeface="Calibri"/>
              </a:rPr>
              <a:t>P</a:t>
            </a:r>
            <a:r>
              <a:rPr sz="1600" b="1" spc="-10" dirty="0">
                <a:solidFill>
                  <a:srgbClr val="FFFFFF"/>
                </a:solidFill>
                <a:latin typeface="Calibri"/>
                <a:cs typeface="Calibri"/>
              </a:rPr>
              <a:t>e</a:t>
            </a:r>
            <a:r>
              <a:rPr sz="1600" b="1" spc="-15" dirty="0">
                <a:solidFill>
                  <a:srgbClr val="FFFFFF"/>
                </a:solidFill>
                <a:latin typeface="Calibri"/>
                <a:cs typeface="Calibri"/>
              </a:rPr>
              <a:t>r</a:t>
            </a:r>
            <a:r>
              <a:rPr sz="1600" b="1" spc="-30" dirty="0">
                <a:solidFill>
                  <a:srgbClr val="FFFFFF"/>
                </a:solidFill>
                <a:latin typeface="Calibri"/>
                <a:cs typeface="Calibri"/>
              </a:rPr>
              <a:t>f</a:t>
            </a:r>
            <a:r>
              <a:rPr sz="1600" b="1" spc="-5" dirty="0">
                <a:solidFill>
                  <a:srgbClr val="FFFFFF"/>
                </a:solidFill>
                <a:latin typeface="Calibri"/>
                <a:cs typeface="Calibri"/>
              </a:rPr>
              <a:t>o</a:t>
            </a:r>
            <a:r>
              <a:rPr sz="1600" b="1" spc="-15" dirty="0">
                <a:solidFill>
                  <a:srgbClr val="FFFFFF"/>
                </a:solidFill>
                <a:latin typeface="Calibri"/>
                <a:cs typeface="Calibri"/>
              </a:rPr>
              <a:t>r</a:t>
            </a:r>
            <a:r>
              <a:rPr sz="1600" b="1" spc="-20" dirty="0">
                <a:solidFill>
                  <a:srgbClr val="FFFFFF"/>
                </a:solidFill>
                <a:latin typeface="Calibri"/>
                <a:cs typeface="Calibri"/>
              </a:rPr>
              <a:t>m</a:t>
            </a:r>
            <a:r>
              <a:rPr sz="1600" b="1" spc="-10" dirty="0">
                <a:solidFill>
                  <a:srgbClr val="FFFFFF"/>
                </a:solidFill>
                <a:latin typeface="Calibri"/>
                <a:cs typeface="Calibri"/>
              </a:rPr>
              <a:t>a</a:t>
            </a:r>
            <a:r>
              <a:rPr sz="1600" b="1" spc="-15" dirty="0">
                <a:solidFill>
                  <a:srgbClr val="FFFFFF"/>
                </a:solidFill>
                <a:latin typeface="Calibri"/>
                <a:cs typeface="Calibri"/>
              </a:rPr>
              <a:t>n</a:t>
            </a:r>
            <a:r>
              <a:rPr sz="1600" b="1" spc="-10" dirty="0">
                <a:solidFill>
                  <a:srgbClr val="FFFFFF"/>
                </a:solidFill>
                <a:latin typeface="Calibri"/>
                <a:cs typeface="Calibri"/>
              </a:rPr>
              <a:t>ce-Ba</a:t>
            </a:r>
            <a:r>
              <a:rPr sz="1600" b="1" spc="-15" dirty="0">
                <a:solidFill>
                  <a:srgbClr val="FFFFFF"/>
                </a:solidFill>
                <a:latin typeface="Calibri"/>
                <a:cs typeface="Calibri"/>
              </a:rPr>
              <a:t>s</a:t>
            </a:r>
            <a:r>
              <a:rPr sz="1600" b="1" spc="-10" dirty="0">
                <a:solidFill>
                  <a:srgbClr val="FFFFFF"/>
                </a:solidFill>
                <a:latin typeface="Calibri"/>
                <a:cs typeface="Calibri"/>
              </a:rPr>
              <a:t>ed</a:t>
            </a:r>
            <a:r>
              <a:rPr sz="1600" b="1" spc="30" dirty="0">
                <a:solidFill>
                  <a:srgbClr val="FFFFFF"/>
                </a:solidFill>
                <a:latin typeface="Calibri"/>
                <a:cs typeface="Calibri"/>
              </a:rPr>
              <a:t> </a:t>
            </a:r>
            <a:r>
              <a:rPr sz="1600" b="1" spc="-10" dirty="0">
                <a:solidFill>
                  <a:srgbClr val="FFFFFF"/>
                </a:solidFill>
                <a:latin typeface="Calibri"/>
                <a:cs typeface="Calibri"/>
              </a:rPr>
              <a:t>Pla</a:t>
            </a:r>
            <a:r>
              <a:rPr sz="1600" b="1" spc="-15" dirty="0">
                <a:solidFill>
                  <a:srgbClr val="FFFFFF"/>
                </a:solidFill>
                <a:latin typeface="Calibri"/>
                <a:cs typeface="Calibri"/>
              </a:rPr>
              <a:t>nn</a:t>
            </a:r>
            <a:r>
              <a:rPr sz="1600" b="1" spc="-5" dirty="0">
                <a:solidFill>
                  <a:srgbClr val="FFFFFF"/>
                </a:solidFill>
                <a:latin typeface="Calibri"/>
                <a:cs typeface="Calibri"/>
              </a:rPr>
              <a:t>i</a:t>
            </a:r>
            <a:r>
              <a:rPr sz="1600" b="1" spc="-15" dirty="0">
                <a:solidFill>
                  <a:srgbClr val="FFFFFF"/>
                </a:solidFill>
                <a:latin typeface="Calibri"/>
                <a:cs typeface="Calibri"/>
              </a:rPr>
              <a:t>n</a:t>
            </a:r>
            <a:r>
              <a:rPr sz="1600" b="1" spc="-10" dirty="0">
                <a:solidFill>
                  <a:srgbClr val="FFFFFF"/>
                </a:solidFill>
                <a:latin typeface="Calibri"/>
                <a:cs typeface="Calibri"/>
              </a:rPr>
              <a:t>g</a:t>
            </a:r>
            <a:endParaRPr sz="1600" dirty="0">
              <a:latin typeface="Calibri"/>
              <a:cs typeface="Calibri"/>
            </a:endParaRPr>
          </a:p>
          <a:p>
            <a:pPr>
              <a:lnSpc>
                <a:spcPts val="900"/>
              </a:lnSpc>
              <a:spcBef>
                <a:spcPts val="49"/>
              </a:spcBef>
              <a:buClr>
                <a:srgbClr val="FFFFFF"/>
              </a:buClr>
              <a:buFont typeface="Calibri"/>
              <a:buAutoNum type="arabicPeriod"/>
            </a:pPr>
            <a:endParaRPr sz="900" dirty="0"/>
          </a:p>
          <a:p>
            <a:pPr marL="12700" marR="2165985" indent="0">
              <a:lnSpc>
                <a:spcPct val="100000"/>
              </a:lnSpc>
              <a:buClr>
                <a:srgbClr val="FFFFFF"/>
              </a:buClr>
              <a:buFont typeface="Calibri"/>
              <a:buAutoNum type="arabicPeriod"/>
              <a:tabLst>
                <a:tab pos="215265" algn="l"/>
              </a:tabLst>
            </a:pPr>
            <a:r>
              <a:rPr lang="en-US" sz="1600" b="1" spc="-35" dirty="0" smtClean="0">
                <a:solidFill>
                  <a:srgbClr val="FFFFFF"/>
                </a:solidFill>
                <a:latin typeface="Calibri"/>
                <a:cs typeface="Calibri"/>
              </a:rPr>
              <a:t> </a:t>
            </a:r>
            <a:r>
              <a:rPr sz="1600" b="1" spc="-35" dirty="0" smtClean="0">
                <a:solidFill>
                  <a:srgbClr val="FFFFFF"/>
                </a:solidFill>
                <a:latin typeface="Calibri"/>
                <a:cs typeface="Calibri"/>
              </a:rPr>
              <a:t>P</a:t>
            </a:r>
            <a:r>
              <a:rPr sz="1600" b="1" spc="-10" dirty="0" smtClean="0">
                <a:solidFill>
                  <a:srgbClr val="FFFFFF"/>
                </a:solidFill>
                <a:latin typeface="Calibri"/>
                <a:cs typeface="Calibri"/>
              </a:rPr>
              <a:t>e</a:t>
            </a:r>
            <a:r>
              <a:rPr sz="1600" b="1" spc="-15" dirty="0" smtClean="0">
                <a:solidFill>
                  <a:srgbClr val="FFFFFF"/>
                </a:solidFill>
                <a:latin typeface="Calibri"/>
                <a:cs typeface="Calibri"/>
              </a:rPr>
              <a:t>r</a:t>
            </a:r>
            <a:r>
              <a:rPr sz="1600" b="1" spc="-30" dirty="0" smtClean="0">
                <a:solidFill>
                  <a:srgbClr val="FFFFFF"/>
                </a:solidFill>
                <a:latin typeface="Calibri"/>
                <a:cs typeface="Calibri"/>
              </a:rPr>
              <a:t>f</a:t>
            </a:r>
            <a:r>
              <a:rPr sz="1600" b="1" spc="-5" dirty="0" smtClean="0">
                <a:solidFill>
                  <a:srgbClr val="FFFFFF"/>
                </a:solidFill>
                <a:latin typeface="Calibri"/>
                <a:cs typeface="Calibri"/>
              </a:rPr>
              <a:t>o</a:t>
            </a:r>
            <a:r>
              <a:rPr sz="1600" b="1" spc="-15" dirty="0" smtClean="0">
                <a:solidFill>
                  <a:srgbClr val="FFFFFF"/>
                </a:solidFill>
                <a:latin typeface="Calibri"/>
                <a:cs typeface="Calibri"/>
              </a:rPr>
              <a:t>r</a:t>
            </a:r>
            <a:r>
              <a:rPr sz="1600" b="1" spc="-20" dirty="0" smtClean="0">
                <a:solidFill>
                  <a:srgbClr val="FFFFFF"/>
                </a:solidFill>
                <a:latin typeface="Calibri"/>
                <a:cs typeface="Calibri"/>
              </a:rPr>
              <a:t>m</a:t>
            </a:r>
            <a:r>
              <a:rPr sz="1600" b="1" spc="-10" dirty="0" smtClean="0">
                <a:solidFill>
                  <a:srgbClr val="FFFFFF"/>
                </a:solidFill>
                <a:latin typeface="Calibri"/>
                <a:cs typeface="Calibri"/>
              </a:rPr>
              <a:t>a</a:t>
            </a:r>
            <a:r>
              <a:rPr sz="1600" b="1" spc="-15" dirty="0" smtClean="0">
                <a:solidFill>
                  <a:srgbClr val="FFFFFF"/>
                </a:solidFill>
                <a:latin typeface="Calibri"/>
                <a:cs typeface="Calibri"/>
              </a:rPr>
              <a:t>n</a:t>
            </a:r>
            <a:r>
              <a:rPr sz="1600" b="1" spc="-10" dirty="0" smtClean="0">
                <a:solidFill>
                  <a:srgbClr val="FFFFFF"/>
                </a:solidFill>
                <a:latin typeface="Calibri"/>
                <a:cs typeface="Calibri"/>
              </a:rPr>
              <a:t>ce-</a:t>
            </a:r>
            <a:r>
              <a:rPr sz="1600" b="1" spc="-5" dirty="0" smtClean="0">
                <a:solidFill>
                  <a:srgbClr val="FFFFFF"/>
                </a:solidFill>
                <a:latin typeface="Calibri"/>
                <a:cs typeface="Calibri"/>
              </a:rPr>
              <a:t>B</a:t>
            </a:r>
            <a:r>
              <a:rPr sz="1600" b="1" spc="-10" dirty="0" smtClean="0">
                <a:solidFill>
                  <a:srgbClr val="FFFFFF"/>
                </a:solidFill>
                <a:latin typeface="Calibri"/>
                <a:cs typeface="Calibri"/>
              </a:rPr>
              <a:t>a</a:t>
            </a:r>
            <a:r>
              <a:rPr sz="1600" b="1" spc="-15" dirty="0" smtClean="0">
                <a:solidFill>
                  <a:srgbClr val="FFFFFF"/>
                </a:solidFill>
                <a:latin typeface="Calibri"/>
                <a:cs typeface="Calibri"/>
              </a:rPr>
              <a:t>s</a:t>
            </a:r>
            <a:r>
              <a:rPr sz="1600" b="1" spc="-10" dirty="0" smtClean="0">
                <a:solidFill>
                  <a:srgbClr val="FFFFFF"/>
                </a:solidFill>
                <a:latin typeface="Calibri"/>
                <a:cs typeface="Calibri"/>
              </a:rPr>
              <a:t>ed </a:t>
            </a:r>
            <a:r>
              <a:rPr lang="en-US" sz="1600" b="1" spc="-10" dirty="0" smtClean="0">
                <a:solidFill>
                  <a:srgbClr val="FFFFFF"/>
                </a:solidFill>
                <a:latin typeface="Calibri"/>
                <a:cs typeface="Calibri"/>
              </a:rPr>
              <a:t>        </a:t>
            </a:r>
            <a:r>
              <a:rPr sz="1600" b="1" spc="-10" dirty="0" smtClean="0">
                <a:solidFill>
                  <a:srgbClr val="FFFFFF"/>
                </a:solidFill>
                <a:latin typeface="Calibri"/>
                <a:cs typeface="Calibri"/>
              </a:rPr>
              <a:t>P</a:t>
            </a:r>
            <a:r>
              <a:rPr sz="1600" b="1" spc="-40" dirty="0" smtClean="0">
                <a:solidFill>
                  <a:srgbClr val="FFFFFF"/>
                </a:solidFill>
                <a:latin typeface="Calibri"/>
                <a:cs typeface="Calibri"/>
              </a:rPr>
              <a:t>r</a:t>
            </a:r>
            <a:r>
              <a:rPr sz="1600" b="1" spc="-5" dirty="0" smtClean="0">
                <a:solidFill>
                  <a:srgbClr val="FFFFFF"/>
                </a:solidFill>
                <a:latin typeface="Calibri"/>
                <a:cs typeface="Calibri"/>
              </a:rPr>
              <a:t>o</a:t>
            </a:r>
            <a:r>
              <a:rPr sz="1600" b="1" spc="-15" dirty="0" smtClean="0">
                <a:solidFill>
                  <a:srgbClr val="FFFFFF"/>
                </a:solidFill>
                <a:latin typeface="Calibri"/>
                <a:cs typeface="Calibri"/>
              </a:rPr>
              <a:t>g</a:t>
            </a:r>
            <a:r>
              <a:rPr sz="1600" b="1" spc="-50" dirty="0" smtClean="0">
                <a:solidFill>
                  <a:srgbClr val="FFFFFF"/>
                </a:solidFill>
                <a:latin typeface="Calibri"/>
                <a:cs typeface="Calibri"/>
              </a:rPr>
              <a:t>r</a:t>
            </a:r>
            <a:r>
              <a:rPr sz="1600" b="1" spc="-10" dirty="0" smtClean="0">
                <a:solidFill>
                  <a:srgbClr val="FFFFFF"/>
                </a:solidFill>
                <a:latin typeface="Calibri"/>
                <a:cs typeface="Calibri"/>
              </a:rPr>
              <a:t>a</a:t>
            </a:r>
            <a:r>
              <a:rPr sz="1600" b="1" spc="-20" dirty="0" smtClean="0">
                <a:solidFill>
                  <a:srgbClr val="FFFFFF"/>
                </a:solidFill>
                <a:latin typeface="Calibri"/>
                <a:cs typeface="Calibri"/>
              </a:rPr>
              <a:t>mm</a:t>
            </a:r>
            <a:r>
              <a:rPr sz="1600" b="1" spc="-5" dirty="0" smtClean="0">
                <a:solidFill>
                  <a:srgbClr val="FFFFFF"/>
                </a:solidFill>
                <a:latin typeface="Calibri"/>
                <a:cs typeface="Calibri"/>
              </a:rPr>
              <a:t>i</a:t>
            </a:r>
            <a:r>
              <a:rPr sz="1600" b="1" spc="-15" dirty="0" smtClean="0">
                <a:solidFill>
                  <a:srgbClr val="FFFFFF"/>
                </a:solidFill>
                <a:latin typeface="Calibri"/>
                <a:cs typeface="Calibri"/>
              </a:rPr>
              <a:t>n</a:t>
            </a:r>
            <a:r>
              <a:rPr sz="1600" b="1" spc="-10" dirty="0" smtClean="0">
                <a:solidFill>
                  <a:srgbClr val="FFFFFF"/>
                </a:solidFill>
                <a:latin typeface="Calibri"/>
                <a:cs typeface="Calibri"/>
              </a:rPr>
              <a:t>g</a:t>
            </a:r>
            <a:endParaRPr sz="1600" dirty="0">
              <a:latin typeface="Calibri"/>
              <a:cs typeface="Calibri"/>
            </a:endParaRPr>
          </a:p>
          <a:p>
            <a:pPr>
              <a:lnSpc>
                <a:spcPts val="1200"/>
              </a:lnSpc>
              <a:spcBef>
                <a:spcPts val="83"/>
              </a:spcBef>
              <a:buClr>
                <a:srgbClr val="FFFFFF"/>
              </a:buClr>
              <a:buFont typeface="Calibri"/>
              <a:buAutoNum type="arabicPeriod"/>
            </a:pPr>
            <a:endParaRPr sz="1200" dirty="0"/>
          </a:p>
          <a:p>
            <a:pPr marL="215265" indent="-203200">
              <a:lnSpc>
                <a:spcPct val="100000"/>
              </a:lnSpc>
              <a:buClr>
                <a:srgbClr val="FFFFFF"/>
              </a:buClr>
              <a:buFont typeface="Calibri"/>
              <a:buAutoNum type="arabicPeriod"/>
              <a:tabLst>
                <a:tab pos="215265" algn="l"/>
              </a:tabLst>
            </a:pPr>
            <a:r>
              <a:rPr sz="1600" b="1" spc="-20" dirty="0">
                <a:solidFill>
                  <a:srgbClr val="FFFFFF"/>
                </a:solidFill>
                <a:latin typeface="Calibri"/>
                <a:cs typeface="Calibri"/>
              </a:rPr>
              <a:t>M</a:t>
            </a:r>
            <a:r>
              <a:rPr sz="1600" b="1" spc="-5" dirty="0">
                <a:solidFill>
                  <a:srgbClr val="FFFFFF"/>
                </a:solidFill>
                <a:latin typeface="Calibri"/>
                <a:cs typeface="Calibri"/>
              </a:rPr>
              <a:t>o</a:t>
            </a:r>
            <a:r>
              <a:rPr sz="1600" b="1" spc="-15" dirty="0">
                <a:solidFill>
                  <a:srgbClr val="FFFFFF"/>
                </a:solidFill>
                <a:latin typeface="Calibri"/>
                <a:cs typeface="Calibri"/>
              </a:rPr>
              <a:t>n</a:t>
            </a:r>
            <a:r>
              <a:rPr sz="1600" b="1" spc="-5" dirty="0">
                <a:solidFill>
                  <a:srgbClr val="FFFFFF"/>
                </a:solidFill>
                <a:latin typeface="Calibri"/>
                <a:cs typeface="Calibri"/>
              </a:rPr>
              <a:t>i</a:t>
            </a:r>
            <a:r>
              <a:rPr sz="1600" b="1" spc="-25" dirty="0">
                <a:solidFill>
                  <a:srgbClr val="FFFFFF"/>
                </a:solidFill>
                <a:latin typeface="Calibri"/>
                <a:cs typeface="Calibri"/>
              </a:rPr>
              <a:t>t</a:t>
            </a:r>
            <a:r>
              <a:rPr sz="1600" b="1" spc="-5" dirty="0">
                <a:solidFill>
                  <a:srgbClr val="FFFFFF"/>
                </a:solidFill>
                <a:latin typeface="Calibri"/>
                <a:cs typeface="Calibri"/>
              </a:rPr>
              <a:t>o</a:t>
            </a:r>
            <a:r>
              <a:rPr sz="1600" b="1" spc="-15" dirty="0">
                <a:solidFill>
                  <a:srgbClr val="FFFFFF"/>
                </a:solidFill>
                <a:latin typeface="Calibri"/>
                <a:cs typeface="Calibri"/>
              </a:rPr>
              <a:t>r</a:t>
            </a:r>
            <a:r>
              <a:rPr sz="1600" b="1" spc="-5" dirty="0">
                <a:solidFill>
                  <a:srgbClr val="FFFFFF"/>
                </a:solidFill>
                <a:latin typeface="Calibri"/>
                <a:cs typeface="Calibri"/>
              </a:rPr>
              <a:t>i</a:t>
            </a:r>
            <a:r>
              <a:rPr sz="1600" b="1" spc="-15" dirty="0">
                <a:solidFill>
                  <a:srgbClr val="FFFFFF"/>
                </a:solidFill>
                <a:latin typeface="Calibri"/>
                <a:cs typeface="Calibri"/>
              </a:rPr>
              <a:t>n</a:t>
            </a:r>
            <a:r>
              <a:rPr sz="1600" b="1" spc="-10" dirty="0">
                <a:solidFill>
                  <a:srgbClr val="FFFFFF"/>
                </a:solidFill>
                <a:latin typeface="Calibri"/>
                <a:cs typeface="Calibri"/>
              </a:rPr>
              <a:t>g</a:t>
            </a:r>
            <a:r>
              <a:rPr sz="1600" b="1" spc="20" dirty="0">
                <a:solidFill>
                  <a:srgbClr val="FFFFFF"/>
                </a:solidFill>
                <a:latin typeface="Calibri"/>
                <a:cs typeface="Calibri"/>
              </a:rPr>
              <a:t> </a:t>
            </a:r>
            <a:r>
              <a:rPr sz="1600" b="1" spc="-15" dirty="0">
                <a:solidFill>
                  <a:srgbClr val="FFFFFF"/>
                </a:solidFill>
                <a:latin typeface="Calibri"/>
                <a:cs typeface="Calibri"/>
              </a:rPr>
              <a:t>&amp;</a:t>
            </a:r>
            <a:r>
              <a:rPr sz="1600" b="1" dirty="0">
                <a:solidFill>
                  <a:srgbClr val="FFFFFF"/>
                </a:solidFill>
                <a:latin typeface="Calibri"/>
                <a:cs typeface="Calibri"/>
              </a:rPr>
              <a:t> </a:t>
            </a:r>
            <a:r>
              <a:rPr sz="1600" b="1" spc="-10" dirty="0">
                <a:solidFill>
                  <a:srgbClr val="FFFFFF"/>
                </a:solidFill>
                <a:latin typeface="Calibri"/>
                <a:cs typeface="Calibri"/>
              </a:rPr>
              <a:t>A</a:t>
            </a:r>
            <a:r>
              <a:rPr sz="1600" b="1" spc="-15" dirty="0">
                <a:solidFill>
                  <a:srgbClr val="FFFFFF"/>
                </a:solidFill>
                <a:latin typeface="Calibri"/>
                <a:cs typeface="Calibri"/>
              </a:rPr>
              <a:t>ss</a:t>
            </a:r>
            <a:r>
              <a:rPr sz="1600" b="1" spc="-10" dirty="0">
                <a:solidFill>
                  <a:srgbClr val="FFFFFF"/>
                </a:solidFill>
                <a:latin typeface="Calibri"/>
                <a:cs typeface="Calibri"/>
              </a:rPr>
              <a:t>e</a:t>
            </a:r>
            <a:r>
              <a:rPr sz="1600" b="1" spc="-15" dirty="0">
                <a:solidFill>
                  <a:srgbClr val="FFFFFF"/>
                </a:solidFill>
                <a:latin typeface="Calibri"/>
                <a:cs typeface="Calibri"/>
              </a:rPr>
              <a:t>ss</a:t>
            </a:r>
            <a:r>
              <a:rPr sz="1600" b="1" spc="-20" dirty="0">
                <a:solidFill>
                  <a:srgbClr val="FFFFFF"/>
                </a:solidFill>
                <a:latin typeface="Calibri"/>
                <a:cs typeface="Calibri"/>
              </a:rPr>
              <a:t>m</a:t>
            </a:r>
            <a:r>
              <a:rPr sz="1600" b="1" spc="-10" dirty="0">
                <a:solidFill>
                  <a:srgbClr val="FFFFFF"/>
                </a:solidFill>
                <a:latin typeface="Calibri"/>
                <a:cs typeface="Calibri"/>
              </a:rPr>
              <a:t>e</a:t>
            </a:r>
            <a:r>
              <a:rPr sz="1600" b="1" spc="-30" dirty="0">
                <a:solidFill>
                  <a:srgbClr val="FFFFFF"/>
                </a:solidFill>
                <a:latin typeface="Calibri"/>
                <a:cs typeface="Calibri"/>
              </a:rPr>
              <a:t>n</a:t>
            </a:r>
            <a:r>
              <a:rPr sz="1600" b="1" spc="-10" dirty="0">
                <a:solidFill>
                  <a:srgbClr val="FFFFFF"/>
                </a:solidFill>
                <a:latin typeface="Calibri"/>
                <a:cs typeface="Calibri"/>
              </a:rPr>
              <a:t>t</a:t>
            </a:r>
            <a:endParaRPr sz="1600" dirty="0">
              <a:latin typeface="Calibri"/>
              <a:cs typeface="Calibri"/>
            </a:endParaRPr>
          </a:p>
          <a:p>
            <a:pPr>
              <a:lnSpc>
                <a:spcPts val="800"/>
              </a:lnSpc>
              <a:spcBef>
                <a:spcPts val="44"/>
              </a:spcBef>
              <a:buClr>
                <a:srgbClr val="FFFFFF"/>
              </a:buClr>
              <a:buFont typeface="Calibri"/>
              <a:buAutoNum type="arabicPeriod"/>
            </a:pPr>
            <a:endParaRPr sz="800" dirty="0"/>
          </a:p>
          <a:p>
            <a:pPr>
              <a:lnSpc>
                <a:spcPts val="1000"/>
              </a:lnSpc>
              <a:buClr>
                <a:srgbClr val="FFFFFF"/>
              </a:buClr>
              <a:buFont typeface="Calibri"/>
              <a:buAutoNum type="arabicPeriod"/>
            </a:pPr>
            <a:endParaRPr sz="1000" dirty="0"/>
          </a:p>
          <a:p>
            <a:pPr marL="215265" indent="-203200">
              <a:lnSpc>
                <a:spcPct val="100000"/>
              </a:lnSpc>
              <a:buClr>
                <a:srgbClr val="FFFFFF"/>
              </a:buClr>
              <a:buFont typeface="Calibri"/>
              <a:buAutoNum type="arabicPeriod"/>
              <a:tabLst>
                <a:tab pos="215265" algn="l"/>
              </a:tabLst>
            </a:pPr>
            <a:r>
              <a:rPr sz="1600" b="1" spc="-35" dirty="0">
                <a:solidFill>
                  <a:srgbClr val="FFFFFF"/>
                </a:solidFill>
                <a:latin typeface="Calibri"/>
                <a:cs typeface="Calibri"/>
              </a:rPr>
              <a:t>R</a:t>
            </a:r>
            <a:r>
              <a:rPr sz="1600" b="1" spc="-10" dirty="0">
                <a:solidFill>
                  <a:srgbClr val="FFFFFF"/>
                </a:solidFill>
                <a:latin typeface="Calibri"/>
                <a:cs typeface="Calibri"/>
              </a:rPr>
              <a:t>e</a:t>
            </a:r>
            <a:r>
              <a:rPr sz="1600" b="1" spc="-15" dirty="0">
                <a:solidFill>
                  <a:srgbClr val="FFFFFF"/>
                </a:solidFill>
                <a:latin typeface="Calibri"/>
                <a:cs typeface="Calibri"/>
              </a:rPr>
              <a:t>p</a:t>
            </a:r>
            <a:r>
              <a:rPr sz="1600" b="1" spc="-5" dirty="0">
                <a:solidFill>
                  <a:srgbClr val="FFFFFF"/>
                </a:solidFill>
                <a:latin typeface="Calibri"/>
                <a:cs typeface="Calibri"/>
              </a:rPr>
              <a:t>o</a:t>
            </a:r>
            <a:r>
              <a:rPr sz="1600" b="1" spc="-15" dirty="0">
                <a:solidFill>
                  <a:srgbClr val="FFFFFF"/>
                </a:solidFill>
                <a:latin typeface="Calibri"/>
                <a:cs typeface="Calibri"/>
              </a:rPr>
              <a:t>rt</a:t>
            </a:r>
            <a:r>
              <a:rPr sz="1600" b="1" spc="-5" dirty="0">
                <a:solidFill>
                  <a:srgbClr val="FFFFFF"/>
                </a:solidFill>
                <a:latin typeface="Calibri"/>
                <a:cs typeface="Calibri"/>
              </a:rPr>
              <a:t>i</a:t>
            </a:r>
            <a:r>
              <a:rPr sz="1600" b="1" spc="-15" dirty="0">
                <a:solidFill>
                  <a:srgbClr val="FFFFFF"/>
                </a:solidFill>
                <a:latin typeface="Calibri"/>
                <a:cs typeface="Calibri"/>
              </a:rPr>
              <a:t>n</a:t>
            </a:r>
            <a:r>
              <a:rPr sz="1600" b="1" spc="-10" dirty="0">
                <a:solidFill>
                  <a:srgbClr val="FFFFFF"/>
                </a:solidFill>
                <a:latin typeface="Calibri"/>
                <a:cs typeface="Calibri"/>
              </a:rPr>
              <a:t>g</a:t>
            </a:r>
            <a:r>
              <a:rPr sz="1600" b="1" spc="20" dirty="0">
                <a:solidFill>
                  <a:srgbClr val="FFFFFF"/>
                </a:solidFill>
                <a:latin typeface="Calibri"/>
                <a:cs typeface="Calibri"/>
              </a:rPr>
              <a:t> </a:t>
            </a:r>
            <a:r>
              <a:rPr sz="1600" b="1" spc="-15" dirty="0">
                <a:solidFill>
                  <a:srgbClr val="FFFFFF"/>
                </a:solidFill>
                <a:latin typeface="Calibri"/>
                <a:cs typeface="Calibri"/>
              </a:rPr>
              <a:t>&amp;</a:t>
            </a:r>
            <a:r>
              <a:rPr sz="1600" b="1" dirty="0">
                <a:solidFill>
                  <a:srgbClr val="FFFFFF"/>
                </a:solidFill>
                <a:latin typeface="Calibri"/>
                <a:cs typeface="Calibri"/>
              </a:rPr>
              <a:t> </a:t>
            </a:r>
            <a:r>
              <a:rPr sz="1600" b="1" spc="-15" dirty="0">
                <a:solidFill>
                  <a:srgbClr val="FFFFFF"/>
                </a:solidFill>
                <a:latin typeface="Calibri"/>
                <a:cs typeface="Calibri"/>
              </a:rPr>
              <a:t>C</a:t>
            </a:r>
            <a:r>
              <a:rPr sz="1600" b="1" spc="-5" dirty="0">
                <a:solidFill>
                  <a:srgbClr val="FFFFFF"/>
                </a:solidFill>
                <a:latin typeface="Calibri"/>
                <a:cs typeface="Calibri"/>
              </a:rPr>
              <a:t>o</a:t>
            </a:r>
            <a:r>
              <a:rPr sz="1600" b="1" spc="-20" dirty="0">
                <a:solidFill>
                  <a:srgbClr val="FFFFFF"/>
                </a:solidFill>
                <a:latin typeface="Calibri"/>
                <a:cs typeface="Calibri"/>
              </a:rPr>
              <a:t>m</a:t>
            </a:r>
            <a:r>
              <a:rPr sz="1600" b="1" spc="-15" dirty="0">
                <a:solidFill>
                  <a:srgbClr val="FFFFFF"/>
                </a:solidFill>
                <a:latin typeface="Calibri"/>
                <a:cs typeface="Calibri"/>
              </a:rPr>
              <a:t>mun</a:t>
            </a:r>
            <a:r>
              <a:rPr sz="1600" b="1" dirty="0">
                <a:solidFill>
                  <a:srgbClr val="FFFFFF"/>
                </a:solidFill>
                <a:latin typeface="Calibri"/>
                <a:cs typeface="Calibri"/>
              </a:rPr>
              <a:t>i</a:t>
            </a:r>
            <a:r>
              <a:rPr sz="1600" b="1" spc="-20" dirty="0">
                <a:solidFill>
                  <a:srgbClr val="FFFFFF"/>
                </a:solidFill>
                <a:latin typeface="Calibri"/>
                <a:cs typeface="Calibri"/>
              </a:rPr>
              <a:t>ca</a:t>
            </a:r>
            <a:r>
              <a:rPr sz="1600" b="1" spc="-15" dirty="0">
                <a:solidFill>
                  <a:srgbClr val="FFFFFF"/>
                </a:solidFill>
                <a:latin typeface="Calibri"/>
                <a:cs typeface="Calibri"/>
              </a:rPr>
              <a:t>t</a:t>
            </a:r>
            <a:r>
              <a:rPr sz="1600" b="1" spc="-5" dirty="0">
                <a:solidFill>
                  <a:srgbClr val="FFFFFF"/>
                </a:solidFill>
                <a:latin typeface="Calibri"/>
                <a:cs typeface="Calibri"/>
              </a:rPr>
              <a:t>io</a:t>
            </a:r>
            <a:r>
              <a:rPr sz="1600" b="1" spc="-10" dirty="0">
                <a:solidFill>
                  <a:srgbClr val="FFFFFF"/>
                </a:solidFill>
                <a:latin typeface="Calibri"/>
                <a:cs typeface="Calibri"/>
              </a:rPr>
              <a:t>n</a:t>
            </a:r>
            <a:endParaRPr sz="1600" dirty="0">
              <a:latin typeface="Calibri"/>
              <a:cs typeface="Calibri"/>
            </a:endParaRPr>
          </a:p>
          <a:p>
            <a:pPr>
              <a:lnSpc>
                <a:spcPts val="500"/>
              </a:lnSpc>
              <a:spcBef>
                <a:spcPts val="11"/>
              </a:spcBef>
              <a:buClr>
                <a:srgbClr val="FFFFFF"/>
              </a:buClr>
              <a:buFont typeface="Calibri"/>
              <a:buAutoNum type="arabicPeriod"/>
            </a:pPr>
            <a:endParaRPr sz="500" dirty="0"/>
          </a:p>
          <a:p>
            <a:pPr>
              <a:lnSpc>
                <a:spcPts val="1000"/>
              </a:lnSpc>
              <a:buClr>
                <a:srgbClr val="FFFFFF"/>
              </a:buClr>
              <a:buFont typeface="Calibri"/>
              <a:buAutoNum type="arabicPeriod"/>
            </a:pPr>
            <a:endParaRPr sz="1000" dirty="0"/>
          </a:p>
          <a:p>
            <a:pPr marL="12700" lvl="1">
              <a:lnSpc>
                <a:spcPct val="100000"/>
              </a:lnSpc>
              <a:buClr>
                <a:srgbClr val="FFFFFF"/>
              </a:buClr>
              <a:buFont typeface="Calibri"/>
              <a:buAutoNum type="alphaUcPeriod"/>
              <a:tabLst>
                <a:tab pos="238125" algn="l"/>
              </a:tabLst>
            </a:pPr>
            <a:r>
              <a:rPr lang="en-US" sz="1600" b="1" spc="-15" dirty="0" smtClean="0">
                <a:solidFill>
                  <a:srgbClr val="FFFFFF"/>
                </a:solidFill>
                <a:latin typeface="Calibri"/>
                <a:cs typeface="Calibri"/>
              </a:rPr>
              <a:t> </a:t>
            </a:r>
            <a:r>
              <a:rPr sz="1600" b="1" spc="-15" dirty="0" smtClean="0">
                <a:solidFill>
                  <a:srgbClr val="FFFFFF"/>
                </a:solidFill>
                <a:latin typeface="Calibri"/>
                <a:cs typeface="Calibri"/>
              </a:rPr>
              <a:t>O</a:t>
            </a:r>
            <a:r>
              <a:rPr sz="1600" b="1" spc="-40" dirty="0" smtClean="0">
                <a:solidFill>
                  <a:srgbClr val="FFFFFF"/>
                </a:solidFill>
                <a:latin typeface="Calibri"/>
                <a:cs typeface="Calibri"/>
              </a:rPr>
              <a:t>r</a:t>
            </a:r>
            <a:r>
              <a:rPr sz="1600" b="1" spc="-35" dirty="0" smtClean="0">
                <a:solidFill>
                  <a:srgbClr val="FFFFFF"/>
                </a:solidFill>
                <a:latin typeface="Calibri"/>
                <a:cs typeface="Calibri"/>
              </a:rPr>
              <a:t>g</a:t>
            </a:r>
            <a:r>
              <a:rPr sz="1600" b="1" spc="-10" dirty="0" smtClean="0">
                <a:solidFill>
                  <a:srgbClr val="FFFFFF"/>
                </a:solidFill>
                <a:latin typeface="Calibri"/>
                <a:cs typeface="Calibri"/>
              </a:rPr>
              <a:t>a</a:t>
            </a:r>
            <a:r>
              <a:rPr sz="1600" b="1" spc="-15" dirty="0" smtClean="0">
                <a:solidFill>
                  <a:srgbClr val="FFFFFF"/>
                </a:solidFill>
                <a:latin typeface="Calibri"/>
                <a:cs typeface="Calibri"/>
              </a:rPr>
              <a:t>n</a:t>
            </a:r>
            <a:r>
              <a:rPr sz="1600" b="1" spc="-5" dirty="0" smtClean="0">
                <a:solidFill>
                  <a:srgbClr val="FFFFFF"/>
                </a:solidFill>
                <a:latin typeface="Calibri"/>
                <a:cs typeface="Calibri"/>
              </a:rPr>
              <a:t>i</a:t>
            </a:r>
            <a:r>
              <a:rPr sz="1600" b="1" spc="-35" dirty="0" smtClean="0">
                <a:solidFill>
                  <a:srgbClr val="FFFFFF"/>
                </a:solidFill>
                <a:latin typeface="Calibri"/>
                <a:cs typeface="Calibri"/>
              </a:rPr>
              <a:t>z</a:t>
            </a:r>
            <a:r>
              <a:rPr sz="1600" b="1" spc="-20" dirty="0" smtClean="0">
                <a:solidFill>
                  <a:srgbClr val="FFFFFF"/>
                </a:solidFill>
                <a:latin typeface="Calibri"/>
                <a:cs typeface="Calibri"/>
              </a:rPr>
              <a:t>a</a:t>
            </a:r>
            <a:r>
              <a:rPr sz="1600" b="1" spc="-15" dirty="0" smtClean="0">
                <a:solidFill>
                  <a:srgbClr val="FFFFFF"/>
                </a:solidFill>
                <a:latin typeface="Calibri"/>
                <a:cs typeface="Calibri"/>
              </a:rPr>
              <a:t>t</a:t>
            </a:r>
            <a:r>
              <a:rPr sz="1600" b="1" spc="-5" dirty="0" smtClean="0">
                <a:solidFill>
                  <a:srgbClr val="FFFFFF"/>
                </a:solidFill>
                <a:latin typeface="Calibri"/>
                <a:cs typeface="Calibri"/>
              </a:rPr>
              <a:t>io</a:t>
            </a:r>
            <a:r>
              <a:rPr sz="1600" b="1" spc="-10" dirty="0" smtClean="0">
                <a:solidFill>
                  <a:srgbClr val="FFFFFF"/>
                </a:solidFill>
                <a:latin typeface="Calibri"/>
                <a:cs typeface="Calibri"/>
              </a:rPr>
              <a:t>n</a:t>
            </a:r>
            <a:r>
              <a:rPr sz="1600" b="1" spc="15" dirty="0" smtClean="0">
                <a:solidFill>
                  <a:srgbClr val="FFFFFF"/>
                </a:solidFill>
                <a:latin typeface="Calibri"/>
                <a:cs typeface="Calibri"/>
              </a:rPr>
              <a:t> </a:t>
            </a:r>
            <a:r>
              <a:rPr sz="1600" b="1" spc="-15" dirty="0">
                <a:solidFill>
                  <a:srgbClr val="FFFFFF"/>
                </a:solidFill>
                <a:latin typeface="Calibri"/>
                <a:cs typeface="Calibri"/>
              </a:rPr>
              <a:t>&amp;</a:t>
            </a:r>
            <a:r>
              <a:rPr sz="1600" b="1" dirty="0">
                <a:solidFill>
                  <a:srgbClr val="FFFFFF"/>
                </a:solidFill>
                <a:latin typeface="Calibri"/>
                <a:cs typeface="Calibri"/>
              </a:rPr>
              <a:t> </a:t>
            </a:r>
            <a:r>
              <a:rPr sz="1600" b="1" spc="-15" dirty="0">
                <a:solidFill>
                  <a:srgbClr val="FFFFFF"/>
                </a:solidFill>
                <a:latin typeface="Calibri"/>
                <a:cs typeface="Calibri"/>
              </a:rPr>
              <a:t>Cu</a:t>
            </a:r>
            <a:r>
              <a:rPr sz="1600" b="1" spc="-5" dirty="0">
                <a:solidFill>
                  <a:srgbClr val="FFFFFF"/>
                </a:solidFill>
                <a:latin typeface="Calibri"/>
                <a:cs typeface="Calibri"/>
              </a:rPr>
              <a:t>l</a:t>
            </a:r>
            <a:r>
              <a:rPr sz="1600" b="1" spc="-15" dirty="0">
                <a:solidFill>
                  <a:srgbClr val="FFFFFF"/>
                </a:solidFill>
                <a:latin typeface="Calibri"/>
                <a:cs typeface="Calibri"/>
              </a:rPr>
              <a:t>tu</a:t>
            </a:r>
            <a:r>
              <a:rPr sz="1600" b="1" spc="-25" dirty="0">
                <a:solidFill>
                  <a:srgbClr val="FFFFFF"/>
                </a:solidFill>
                <a:latin typeface="Calibri"/>
                <a:cs typeface="Calibri"/>
              </a:rPr>
              <a:t>r</a:t>
            </a:r>
            <a:r>
              <a:rPr sz="1600" b="1" spc="-10" dirty="0">
                <a:solidFill>
                  <a:srgbClr val="FFFFFF"/>
                </a:solidFill>
                <a:latin typeface="Calibri"/>
                <a:cs typeface="Calibri"/>
              </a:rPr>
              <a:t>e</a:t>
            </a:r>
            <a:endParaRPr sz="1600" dirty="0">
              <a:latin typeface="Calibri"/>
              <a:cs typeface="Calibri"/>
            </a:endParaRPr>
          </a:p>
          <a:p>
            <a:pPr lvl="1">
              <a:lnSpc>
                <a:spcPts val="900"/>
              </a:lnSpc>
              <a:spcBef>
                <a:spcPts val="49"/>
              </a:spcBef>
              <a:buClr>
                <a:srgbClr val="FFFFFF"/>
              </a:buClr>
              <a:buFont typeface="Calibri"/>
              <a:buAutoNum type="alphaUcPeriod"/>
            </a:pPr>
            <a:endParaRPr sz="900" dirty="0"/>
          </a:p>
          <a:p>
            <a:pPr marL="12700" marR="1737360" lvl="1">
              <a:lnSpc>
                <a:spcPct val="100000"/>
              </a:lnSpc>
              <a:buClr>
                <a:srgbClr val="FFFFFF"/>
              </a:buClr>
              <a:buFont typeface="Calibri"/>
              <a:buAutoNum type="alphaUcPeriod"/>
              <a:tabLst>
                <a:tab pos="227329" algn="l"/>
              </a:tabLst>
            </a:pPr>
            <a:r>
              <a:rPr lang="en-US" sz="1600" b="1" spc="-10" dirty="0" smtClean="0">
                <a:solidFill>
                  <a:srgbClr val="FFFFFF"/>
                </a:solidFill>
                <a:latin typeface="Calibri"/>
                <a:cs typeface="Calibri"/>
              </a:rPr>
              <a:t> </a:t>
            </a:r>
            <a:r>
              <a:rPr sz="1600" b="1" spc="-10" dirty="0" smtClean="0">
                <a:solidFill>
                  <a:srgbClr val="FFFFFF"/>
                </a:solidFill>
                <a:latin typeface="Calibri"/>
                <a:cs typeface="Calibri"/>
              </a:rPr>
              <a:t>E</a:t>
            </a:r>
            <a:r>
              <a:rPr sz="1600" b="1" spc="-15" dirty="0" smtClean="0">
                <a:solidFill>
                  <a:srgbClr val="FFFFFF"/>
                </a:solidFill>
                <a:latin typeface="Calibri"/>
                <a:cs typeface="Calibri"/>
              </a:rPr>
              <a:t>x</a:t>
            </a:r>
            <a:r>
              <a:rPr sz="1600" b="1" spc="-35" dirty="0" smtClean="0">
                <a:solidFill>
                  <a:srgbClr val="FFFFFF"/>
                </a:solidFill>
                <a:latin typeface="Calibri"/>
                <a:cs typeface="Calibri"/>
              </a:rPr>
              <a:t>t</a:t>
            </a:r>
            <a:r>
              <a:rPr sz="1600" b="1" spc="-10" dirty="0" smtClean="0">
                <a:solidFill>
                  <a:srgbClr val="FFFFFF"/>
                </a:solidFill>
                <a:latin typeface="Calibri"/>
                <a:cs typeface="Calibri"/>
              </a:rPr>
              <a:t>e</a:t>
            </a:r>
            <a:r>
              <a:rPr sz="1600" b="1" spc="-15" dirty="0" smtClean="0">
                <a:solidFill>
                  <a:srgbClr val="FFFFFF"/>
                </a:solidFill>
                <a:latin typeface="Calibri"/>
                <a:cs typeface="Calibri"/>
              </a:rPr>
              <a:t>rn</a:t>
            </a:r>
            <a:r>
              <a:rPr sz="1600" b="1" spc="-10" dirty="0" smtClean="0">
                <a:solidFill>
                  <a:srgbClr val="FFFFFF"/>
                </a:solidFill>
                <a:latin typeface="Calibri"/>
                <a:cs typeface="Calibri"/>
              </a:rPr>
              <a:t>al</a:t>
            </a:r>
            <a:r>
              <a:rPr sz="1600" b="1" dirty="0" smtClean="0">
                <a:solidFill>
                  <a:srgbClr val="FFFFFF"/>
                </a:solidFill>
                <a:latin typeface="Calibri"/>
                <a:cs typeface="Calibri"/>
              </a:rPr>
              <a:t> </a:t>
            </a:r>
            <a:r>
              <a:rPr sz="1600" b="1" spc="-20" dirty="0">
                <a:solidFill>
                  <a:srgbClr val="FFFFFF"/>
                </a:solidFill>
                <a:latin typeface="Calibri"/>
                <a:cs typeface="Calibri"/>
              </a:rPr>
              <a:t>C</a:t>
            </a:r>
            <a:r>
              <a:rPr sz="1600" b="1" spc="-10" dirty="0">
                <a:solidFill>
                  <a:srgbClr val="FFFFFF"/>
                </a:solidFill>
                <a:latin typeface="Calibri"/>
                <a:cs typeface="Calibri"/>
              </a:rPr>
              <a:t>olla</a:t>
            </a:r>
            <a:r>
              <a:rPr sz="1600" b="1" spc="-15" dirty="0">
                <a:solidFill>
                  <a:srgbClr val="FFFFFF"/>
                </a:solidFill>
                <a:latin typeface="Calibri"/>
                <a:cs typeface="Calibri"/>
              </a:rPr>
              <a:t>b</a:t>
            </a:r>
            <a:r>
              <a:rPr sz="1600" b="1" spc="-10" dirty="0">
                <a:solidFill>
                  <a:srgbClr val="FFFFFF"/>
                </a:solidFill>
                <a:latin typeface="Calibri"/>
                <a:cs typeface="Calibri"/>
              </a:rPr>
              <a:t>o</a:t>
            </a:r>
            <a:r>
              <a:rPr sz="1600" b="1" spc="-50" dirty="0">
                <a:solidFill>
                  <a:srgbClr val="FFFFFF"/>
                </a:solidFill>
                <a:latin typeface="Calibri"/>
                <a:cs typeface="Calibri"/>
              </a:rPr>
              <a:t>r</a:t>
            </a:r>
            <a:r>
              <a:rPr sz="1600" b="1" spc="-20" dirty="0">
                <a:solidFill>
                  <a:srgbClr val="FFFFFF"/>
                </a:solidFill>
                <a:latin typeface="Calibri"/>
                <a:cs typeface="Calibri"/>
              </a:rPr>
              <a:t>a</a:t>
            </a:r>
            <a:r>
              <a:rPr sz="1600" b="1" spc="-15" dirty="0">
                <a:solidFill>
                  <a:srgbClr val="FFFFFF"/>
                </a:solidFill>
                <a:latin typeface="Calibri"/>
                <a:cs typeface="Calibri"/>
              </a:rPr>
              <a:t>t</a:t>
            </a:r>
            <a:r>
              <a:rPr sz="1600" b="1" spc="-10" dirty="0">
                <a:solidFill>
                  <a:srgbClr val="FFFFFF"/>
                </a:solidFill>
                <a:latin typeface="Calibri"/>
                <a:cs typeface="Calibri"/>
              </a:rPr>
              <a:t>ion</a:t>
            </a:r>
            <a:r>
              <a:rPr sz="1600" b="1" spc="5" dirty="0">
                <a:solidFill>
                  <a:srgbClr val="FFFFFF"/>
                </a:solidFill>
                <a:latin typeface="Calibri"/>
                <a:cs typeface="Calibri"/>
              </a:rPr>
              <a:t> </a:t>
            </a:r>
            <a:r>
              <a:rPr sz="1600" b="1" spc="-15" dirty="0">
                <a:solidFill>
                  <a:srgbClr val="FFFFFF"/>
                </a:solidFill>
                <a:latin typeface="Calibri"/>
                <a:cs typeface="Calibri"/>
              </a:rPr>
              <a:t>&amp;</a:t>
            </a:r>
            <a:r>
              <a:rPr sz="1600" b="1" spc="-5" dirty="0">
                <a:solidFill>
                  <a:srgbClr val="FFFFFF"/>
                </a:solidFill>
                <a:latin typeface="Calibri"/>
                <a:cs typeface="Calibri"/>
              </a:rPr>
              <a:t> </a:t>
            </a:r>
            <a:r>
              <a:rPr lang="en-US" sz="1600" b="1" spc="-5" dirty="0" smtClean="0">
                <a:solidFill>
                  <a:srgbClr val="FFFFFF"/>
                </a:solidFill>
                <a:latin typeface="Calibri"/>
                <a:cs typeface="Calibri"/>
              </a:rPr>
              <a:t>     </a:t>
            </a:r>
            <a:r>
              <a:rPr sz="1600" b="1" spc="-15" dirty="0" smtClean="0">
                <a:solidFill>
                  <a:srgbClr val="FFFFFF"/>
                </a:solidFill>
                <a:latin typeface="Calibri"/>
                <a:cs typeface="Calibri"/>
              </a:rPr>
              <a:t>C</a:t>
            </a:r>
            <a:r>
              <a:rPr sz="1600" b="1" spc="-5" dirty="0" smtClean="0">
                <a:solidFill>
                  <a:srgbClr val="FFFFFF"/>
                </a:solidFill>
                <a:latin typeface="Calibri"/>
                <a:cs typeface="Calibri"/>
              </a:rPr>
              <a:t>oo</a:t>
            </a:r>
            <a:r>
              <a:rPr sz="1600" b="1" spc="-40" dirty="0" smtClean="0">
                <a:solidFill>
                  <a:srgbClr val="FFFFFF"/>
                </a:solidFill>
                <a:latin typeface="Calibri"/>
                <a:cs typeface="Calibri"/>
              </a:rPr>
              <a:t>r</a:t>
            </a:r>
            <a:r>
              <a:rPr sz="1600" b="1" spc="-15" dirty="0" smtClean="0">
                <a:solidFill>
                  <a:srgbClr val="FFFFFF"/>
                </a:solidFill>
                <a:latin typeface="Calibri"/>
                <a:cs typeface="Calibri"/>
              </a:rPr>
              <a:t>d</a:t>
            </a:r>
            <a:r>
              <a:rPr sz="1600" b="1" spc="-5" dirty="0" smtClean="0">
                <a:solidFill>
                  <a:srgbClr val="FFFFFF"/>
                </a:solidFill>
                <a:latin typeface="Calibri"/>
                <a:cs typeface="Calibri"/>
              </a:rPr>
              <a:t>i</a:t>
            </a:r>
            <a:r>
              <a:rPr sz="1600" b="1" spc="-15" dirty="0" smtClean="0">
                <a:solidFill>
                  <a:srgbClr val="FFFFFF"/>
                </a:solidFill>
                <a:latin typeface="Calibri"/>
                <a:cs typeface="Calibri"/>
              </a:rPr>
              <a:t>n</a:t>
            </a:r>
            <a:r>
              <a:rPr sz="1600" b="1" spc="-20" dirty="0" smtClean="0">
                <a:solidFill>
                  <a:srgbClr val="FFFFFF"/>
                </a:solidFill>
                <a:latin typeface="Calibri"/>
                <a:cs typeface="Calibri"/>
              </a:rPr>
              <a:t>a</a:t>
            </a:r>
            <a:r>
              <a:rPr sz="1600" b="1" spc="-15" dirty="0" smtClean="0">
                <a:solidFill>
                  <a:srgbClr val="FFFFFF"/>
                </a:solidFill>
                <a:latin typeface="Calibri"/>
                <a:cs typeface="Calibri"/>
              </a:rPr>
              <a:t>t</a:t>
            </a:r>
            <a:r>
              <a:rPr sz="1600" b="1" spc="-5" dirty="0" smtClean="0">
                <a:solidFill>
                  <a:srgbClr val="FFFFFF"/>
                </a:solidFill>
                <a:latin typeface="Calibri"/>
                <a:cs typeface="Calibri"/>
              </a:rPr>
              <a:t>io</a:t>
            </a:r>
            <a:r>
              <a:rPr sz="1600" b="1" spc="-10" dirty="0" smtClean="0">
                <a:solidFill>
                  <a:srgbClr val="FFFFFF"/>
                </a:solidFill>
                <a:latin typeface="Calibri"/>
                <a:cs typeface="Calibri"/>
              </a:rPr>
              <a:t>n</a:t>
            </a:r>
            <a:endParaRPr sz="1600" dirty="0">
              <a:latin typeface="Calibri"/>
              <a:cs typeface="Calibri"/>
            </a:endParaRPr>
          </a:p>
          <a:p>
            <a:pPr lvl="1">
              <a:lnSpc>
                <a:spcPts val="1100"/>
              </a:lnSpc>
              <a:spcBef>
                <a:spcPts val="89"/>
              </a:spcBef>
              <a:buClr>
                <a:srgbClr val="FFFFFF"/>
              </a:buClr>
              <a:buFont typeface="Calibri"/>
              <a:buAutoNum type="alphaUcPeriod"/>
            </a:pPr>
            <a:endParaRPr sz="1100" dirty="0"/>
          </a:p>
          <a:p>
            <a:pPr marL="219710" lvl="1" indent="-207645">
              <a:lnSpc>
                <a:spcPct val="100000"/>
              </a:lnSpc>
              <a:buClr>
                <a:srgbClr val="FFFFFF"/>
              </a:buClr>
              <a:buFont typeface="Calibri"/>
              <a:buAutoNum type="alphaUcPeriod"/>
              <a:tabLst>
                <a:tab pos="219710" algn="l"/>
              </a:tabLst>
            </a:pPr>
            <a:r>
              <a:rPr sz="1600" b="1" spc="-10" dirty="0">
                <a:solidFill>
                  <a:srgbClr val="FFFFFF"/>
                </a:solidFill>
                <a:latin typeface="Calibri"/>
                <a:cs typeface="Calibri"/>
              </a:rPr>
              <a:t>D</a:t>
            </a:r>
            <a:r>
              <a:rPr sz="1600" b="1" spc="-20" dirty="0">
                <a:solidFill>
                  <a:srgbClr val="FFFFFF"/>
                </a:solidFill>
                <a:latin typeface="Calibri"/>
                <a:cs typeface="Calibri"/>
              </a:rPr>
              <a:t>a</a:t>
            </a:r>
            <a:r>
              <a:rPr sz="1600" b="1" spc="-25" dirty="0">
                <a:solidFill>
                  <a:srgbClr val="FFFFFF"/>
                </a:solidFill>
                <a:latin typeface="Calibri"/>
                <a:cs typeface="Calibri"/>
              </a:rPr>
              <a:t>t</a:t>
            </a:r>
            <a:r>
              <a:rPr sz="1600" b="1" spc="-10" dirty="0">
                <a:solidFill>
                  <a:srgbClr val="FFFFFF"/>
                </a:solidFill>
                <a:latin typeface="Calibri"/>
                <a:cs typeface="Calibri"/>
              </a:rPr>
              <a:t>a</a:t>
            </a:r>
            <a:r>
              <a:rPr sz="1600" b="1" dirty="0">
                <a:solidFill>
                  <a:srgbClr val="FFFFFF"/>
                </a:solidFill>
                <a:latin typeface="Calibri"/>
                <a:cs typeface="Calibri"/>
              </a:rPr>
              <a:t> </a:t>
            </a:r>
            <a:r>
              <a:rPr sz="1600" b="1" spc="-20" dirty="0">
                <a:solidFill>
                  <a:srgbClr val="FFFFFF"/>
                </a:solidFill>
                <a:latin typeface="Calibri"/>
                <a:cs typeface="Calibri"/>
              </a:rPr>
              <a:t>M</a:t>
            </a:r>
            <a:r>
              <a:rPr sz="1600" b="1" spc="-10" dirty="0">
                <a:solidFill>
                  <a:srgbClr val="FFFFFF"/>
                </a:solidFill>
                <a:latin typeface="Calibri"/>
                <a:cs typeface="Calibri"/>
              </a:rPr>
              <a:t>a</a:t>
            </a:r>
            <a:r>
              <a:rPr sz="1600" b="1" spc="-15" dirty="0">
                <a:solidFill>
                  <a:srgbClr val="FFFFFF"/>
                </a:solidFill>
                <a:latin typeface="Calibri"/>
                <a:cs typeface="Calibri"/>
              </a:rPr>
              <a:t>n</a:t>
            </a:r>
            <a:r>
              <a:rPr sz="1600" b="1" spc="-10" dirty="0">
                <a:solidFill>
                  <a:srgbClr val="FFFFFF"/>
                </a:solidFill>
                <a:latin typeface="Calibri"/>
                <a:cs typeface="Calibri"/>
              </a:rPr>
              <a:t>a</a:t>
            </a:r>
            <a:r>
              <a:rPr sz="1600" b="1" spc="-25" dirty="0">
                <a:solidFill>
                  <a:srgbClr val="FFFFFF"/>
                </a:solidFill>
                <a:latin typeface="Calibri"/>
                <a:cs typeface="Calibri"/>
              </a:rPr>
              <a:t>g</a:t>
            </a:r>
            <a:r>
              <a:rPr sz="1600" b="1" spc="-10" dirty="0">
                <a:solidFill>
                  <a:srgbClr val="FFFFFF"/>
                </a:solidFill>
                <a:latin typeface="Calibri"/>
                <a:cs typeface="Calibri"/>
              </a:rPr>
              <a:t>e</a:t>
            </a:r>
            <a:r>
              <a:rPr sz="1600" b="1" spc="-20" dirty="0">
                <a:solidFill>
                  <a:srgbClr val="FFFFFF"/>
                </a:solidFill>
                <a:latin typeface="Calibri"/>
                <a:cs typeface="Calibri"/>
              </a:rPr>
              <a:t>m</a:t>
            </a:r>
            <a:r>
              <a:rPr sz="1600" b="1" spc="-10" dirty="0">
                <a:solidFill>
                  <a:srgbClr val="FFFFFF"/>
                </a:solidFill>
                <a:latin typeface="Calibri"/>
                <a:cs typeface="Calibri"/>
              </a:rPr>
              <a:t>e</a:t>
            </a:r>
            <a:r>
              <a:rPr sz="1600" b="1" spc="-30" dirty="0">
                <a:solidFill>
                  <a:srgbClr val="FFFFFF"/>
                </a:solidFill>
                <a:latin typeface="Calibri"/>
                <a:cs typeface="Calibri"/>
              </a:rPr>
              <a:t>n</a:t>
            </a:r>
            <a:r>
              <a:rPr sz="1600" b="1" spc="-10" dirty="0">
                <a:solidFill>
                  <a:srgbClr val="FFFFFF"/>
                </a:solidFill>
                <a:latin typeface="Calibri"/>
                <a:cs typeface="Calibri"/>
              </a:rPr>
              <a:t>t</a:t>
            </a:r>
            <a:endParaRPr sz="1600" dirty="0">
              <a:latin typeface="Calibri"/>
              <a:cs typeface="Calibri"/>
            </a:endParaRPr>
          </a:p>
          <a:p>
            <a:pPr lvl="1">
              <a:lnSpc>
                <a:spcPts val="550"/>
              </a:lnSpc>
              <a:spcBef>
                <a:spcPts val="9"/>
              </a:spcBef>
              <a:buClr>
                <a:srgbClr val="FFFFFF"/>
              </a:buClr>
              <a:buFont typeface="Calibri"/>
              <a:buAutoNum type="alphaUcPeriod"/>
            </a:pPr>
            <a:endParaRPr sz="550" dirty="0"/>
          </a:p>
          <a:p>
            <a:pPr lvl="1">
              <a:lnSpc>
                <a:spcPts val="1000"/>
              </a:lnSpc>
              <a:buClr>
                <a:srgbClr val="FFFFFF"/>
              </a:buClr>
              <a:buFont typeface="Calibri"/>
              <a:buAutoNum type="alphaUcPeriod"/>
            </a:pPr>
            <a:endParaRPr sz="1000" dirty="0"/>
          </a:p>
          <a:p>
            <a:pPr marL="236854" lvl="1" indent="-224154">
              <a:lnSpc>
                <a:spcPct val="100000"/>
              </a:lnSpc>
              <a:buClr>
                <a:srgbClr val="FFFFFF"/>
              </a:buClr>
              <a:buFont typeface="Calibri"/>
              <a:buAutoNum type="alphaUcPeriod"/>
              <a:tabLst>
                <a:tab pos="236854" algn="l"/>
              </a:tabLst>
            </a:pPr>
            <a:r>
              <a:rPr sz="1600" b="1" spc="-10" dirty="0">
                <a:solidFill>
                  <a:srgbClr val="FFFFFF"/>
                </a:solidFill>
                <a:latin typeface="Calibri"/>
                <a:cs typeface="Calibri"/>
              </a:rPr>
              <a:t>D</a:t>
            </a:r>
            <a:r>
              <a:rPr sz="1600" b="1" spc="-20" dirty="0">
                <a:solidFill>
                  <a:srgbClr val="FFFFFF"/>
                </a:solidFill>
                <a:latin typeface="Calibri"/>
                <a:cs typeface="Calibri"/>
              </a:rPr>
              <a:t>a</a:t>
            </a:r>
            <a:r>
              <a:rPr sz="1600" b="1" spc="-25" dirty="0">
                <a:solidFill>
                  <a:srgbClr val="FFFFFF"/>
                </a:solidFill>
                <a:latin typeface="Calibri"/>
                <a:cs typeface="Calibri"/>
              </a:rPr>
              <a:t>t</a:t>
            </a:r>
            <a:r>
              <a:rPr sz="1600" b="1" spc="-10" dirty="0">
                <a:solidFill>
                  <a:srgbClr val="FFFFFF"/>
                </a:solidFill>
                <a:latin typeface="Calibri"/>
                <a:cs typeface="Calibri"/>
              </a:rPr>
              <a:t>a </a:t>
            </a:r>
            <a:r>
              <a:rPr sz="1600" b="1" spc="-15" dirty="0">
                <a:solidFill>
                  <a:srgbClr val="FFFFFF"/>
                </a:solidFill>
                <a:latin typeface="Calibri"/>
                <a:cs typeface="Calibri"/>
              </a:rPr>
              <a:t>Us</a:t>
            </a:r>
            <a:r>
              <a:rPr sz="1600" b="1" spc="-10" dirty="0">
                <a:solidFill>
                  <a:srgbClr val="FFFFFF"/>
                </a:solidFill>
                <a:latin typeface="Calibri"/>
                <a:cs typeface="Calibri"/>
              </a:rPr>
              <a:t>a</a:t>
            </a:r>
            <a:r>
              <a:rPr sz="1600" b="1" spc="-15" dirty="0">
                <a:solidFill>
                  <a:srgbClr val="FFFFFF"/>
                </a:solidFill>
                <a:latin typeface="Calibri"/>
                <a:cs typeface="Calibri"/>
              </a:rPr>
              <a:t>b</a:t>
            </a:r>
            <a:r>
              <a:rPr sz="1600" b="1" spc="-5" dirty="0">
                <a:solidFill>
                  <a:srgbClr val="FFFFFF"/>
                </a:solidFill>
                <a:latin typeface="Calibri"/>
                <a:cs typeface="Calibri"/>
              </a:rPr>
              <a:t>ili</a:t>
            </a:r>
            <a:r>
              <a:rPr sz="1600" b="1" spc="-15" dirty="0">
                <a:solidFill>
                  <a:srgbClr val="FFFFFF"/>
                </a:solidFill>
                <a:latin typeface="Calibri"/>
                <a:cs typeface="Calibri"/>
              </a:rPr>
              <a:t>t</a:t>
            </a:r>
            <a:r>
              <a:rPr sz="1600" b="1" spc="-10" dirty="0">
                <a:solidFill>
                  <a:srgbClr val="FFFFFF"/>
                </a:solidFill>
                <a:latin typeface="Calibri"/>
                <a:cs typeface="Calibri"/>
              </a:rPr>
              <a:t>y</a:t>
            </a:r>
            <a:r>
              <a:rPr sz="1600" b="1" dirty="0">
                <a:solidFill>
                  <a:srgbClr val="FFFFFF"/>
                </a:solidFill>
                <a:latin typeface="Calibri"/>
                <a:cs typeface="Calibri"/>
              </a:rPr>
              <a:t> </a:t>
            </a:r>
            <a:r>
              <a:rPr sz="1600" b="1" spc="-15" dirty="0">
                <a:solidFill>
                  <a:srgbClr val="FFFFFF"/>
                </a:solidFill>
                <a:latin typeface="Calibri"/>
                <a:cs typeface="Calibri"/>
              </a:rPr>
              <a:t>&amp;</a:t>
            </a:r>
            <a:r>
              <a:rPr sz="1600" b="1" dirty="0">
                <a:solidFill>
                  <a:srgbClr val="FFFFFF"/>
                </a:solidFill>
                <a:latin typeface="Calibri"/>
                <a:cs typeface="Calibri"/>
              </a:rPr>
              <a:t> </a:t>
            </a:r>
            <a:r>
              <a:rPr sz="1600" b="1" spc="-10" dirty="0">
                <a:solidFill>
                  <a:srgbClr val="FFFFFF"/>
                </a:solidFill>
                <a:latin typeface="Calibri"/>
                <a:cs typeface="Calibri"/>
              </a:rPr>
              <a:t>A</a:t>
            </a:r>
            <a:r>
              <a:rPr sz="1600" b="1" spc="-15" dirty="0">
                <a:solidFill>
                  <a:srgbClr val="FFFFFF"/>
                </a:solidFill>
                <a:latin typeface="Calibri"/>
                <a:cs typeface="Calibri"/>
              </a:rPr>
              <a:t>n</a:t>
            </a:r>
            <a:r>
              <a:rPr sz="1600" b="1" spc="-10" dirty="0">
                <a:solidFill>
                  <a:srgbClr val="FFFFFF"/>
                </a:solidFill>
                <a:latin typeface="Calibri"/>
                <a:cs typeface="Calibri"/>
              </a:rPr>
              <a:t>al</a:t>
            </a:r>
            <a:r>
              <a:rPr sz="1600" b="1" spc="-25" dirty="0">
                <a:solidFill>
                  <a:srgbClr val="FFFFFF"/>
                </a:solidFill>
                <a:latin typeface="Calibri"/>
                <a:cs typeface="Calibri"/>
              </a:rPr>
              <a:t>y</a:t>
            </a:r>
            <a:r>
              <a:rPr sz="1600" b="1" spc="-15" dirty="0">
                <a:solidFill>
                  <a:srgbClr val="FFFFFF"/>
                </a:solidFill>
                <a:latin typeface="Calibri"/>
                <a:cs typeface="Calibri"/>
              </a:rPr>
              <a:t>s</a:t>
            </a:r>
            <a:r>
              <a:rPr sz="1600" b="1" spc="-10" dirty="0">
                <a:solidFill>
                  <a:srgbClr val="FFFFFF"/>
                </a:solidFill>
                <a:latin typeface="Calibri"/>
                <a:cs typeface="Calibri"/>
              </a:rPr>
              <a:t>is</a:t>
            </a:r>
            <a:endParaRPr sz="1600" dirty="0">
              <a:latin typeface="Calibri"/>
              <a:cs typeface="Calibri"/>
            </a:endParaRPr>
          </a:p>
          <a:p>
            <a:pPr>
              <a:lnSpc>
                <a:spcPts val="500"/>
              </a:lnSpc>
              <a:spcBef>
                <a:spcPts val="14"/>
              </a:spcBef>
            </a:pPr>
            <a:endParaRPr sz="500" dirty="0"/>
          </a:p>
          <a:p>
            <a:pPr>
              <a:lnSpc>
                <a:spcPts val="1000"/>
              </a:lnSpc>
            </a:pPr>
            <a:endParaRPr sz="1000" dirty="0"/>
          </a:p>
          <a:p>
            <a:pPr>
              <a:lnSpc>
                <a:spcPts val="1000"/>
              </a:lnSpc>
            </a:pPr>
            <a:endParaRPr sz="1000" dirty="0"/>
          </a:p>
          <a:p>
            <a:pPr>
              <a:lnSpc>
                <a:spcPts val="1000"/>
              </a:lnSpc>
            </a:pPr>
            <a:endParaRPr sz="1000" dirty="0"/>
          </a:p>
        </p:txBody>
      </p:sp>
      <p:pic>
        <p:nvPicPr>
          <p:cNvPr id="22" name="Picture 2" descr="Y:\Correspondence\Templates\ArDOT_Logo_Red&amp;Blue_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698" y="6055063"/>
            <a:ext cx="2171700" cy="80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929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043895"/>
            <a:ext cx="4648200" cy="830997"/>
          </a:xfrm>
          <a:prstGeom prst="rect">
            <a:avLst/>
          </a:prstGeom>
          <a:solidFill>
            <a:schemeClr val="tx1"/>
          </a:solidFill>
        </p:spPr>
        <p:txBody>
          <a:bodyPr wrap="square" rtlCol="0" anchor="ctr">
            <a:spAutoFit/>
          </a:bodyPr>
          <a:lstStyle/>
          <a:p>
            <a:pPr algn="r"/>
            <a:endParaRPr lang="en-US" sz="1600" dirty="0" smtClean="0"/>
          </a:p>
          <a:p>
            <a:pPr algn="r"/>
            <a:endParaRPr lang="en-US" sz="1600" dirty="0"/>
          </a:p>
          <a:p>
            <a:pPr algn="r"/>
            <a:endParaRPr lang="en-US" sz="1600" dirty="0"/>
          </a:p>
        </p:txBody>
      </p:sp>
      <p:sp>
        <p:nvSpPr>
          <p:cNvPr id="5" name="TextBox 4"/>
          <p:cNvSpPr txBox="1"/>
          <p:nvPr/>
        </p:nvSpPr>
        <p:spPr>
          <a:xfrm>
            <a:off x="4495800" y="6043895"/>
            <a:ext cx="4648200" cy="830997"/>
          </a:xfrm>
          <a:prstGeom prst="rect">
            <a:avLst/>
          </a:prstGeom>
          <a:solidFill>
            <a:schemeClr val="bg1">
              <a:lumMod val="50000"/>
              <a:lumOff val="50000"/>
            </a:schemeClr>
          </a:solidFill>
        </p:spPr>
        <p:txBody>
          <a:bodyPr wrap="square" rtlCol="0" anchor="ctr">
            <a:spAutoFit/>
          </a:bodyPr>
          <a:lstStyle/>
          <a:p>
            <a:pPr algn="r"/>
            <a:r>
              <a:rPr lang="en-US" sz="1600" dirty="0" smtClean="0">
                <a:latin typeface="Cambria" panose="02040503050406030204" pitchFamily="18" charset="0"/>
              </a:rPr>
              <a:t>TRC 2019</a:t>
            </a:r>
          </a:p>
          <a:p>
            <a:pPr algn="r"/>
            <a:r>
              <a:rPr lang="en-US" sz="1600" dirty="0" smtClean="0">
                <a:latin typeface="Cambria" panose="02040503050406030204" pitchFamily="18" charset="0"/>
              </a:rPr>
              <a:t>Hot Springs, AR</a:t>
            </a:r>
          </a:p>
          <a:p>
            <a:pPr algn="r"/>
            <a:r>
              <a:rPr lang="en-US" sz="1600" dirty="0">
                <a:latin typeface="Cambria" panose="02040503050406030204" pitchFamily="18" charset="0"/>
              </a:rPr>
              <a:t>August 16, 2019</a:t>
            </a:r>
          </a:p>
        </p:txBody>
      </p:sp>
      <p:sp>
        <p:nvSpPr>
          <p:cNvPr id="6" name="Title 1"/>
          <p:cNvSpPr txBox="1">
            <a:spLocks/>
          </p:cNvSpPr>
          <p:nvPr/>
        </p:nvSpPr>
        <p:spPr>
          <a:xfrm>
            <a:off x="228599" y="201785"/>
            <a:ext cx="8534400" cy="1012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Cambria" panose="02040503050406030204" pitchFamily="18" charset="0"/>
              </a:rPr>
              <a:t>In A Perfect World</a:t>
            </a:r>
            <a:endParaRPr lang="en-US" sz="4000" dirty="0">
              <a:latin typeface="Cambria" panose="02040503050406030204" pitchFamily="18" charset="0"/>
            </a:endParaRPr>
          </a:p>
        </p:txBody>
      </p:sp>
      <p:sp>
        <p:nvSpPr>
          <p:cNvPr id="7" name="Subtitle 2"/>
          <p:cNvSpPr txBox="1">
            <a:spLocks/>
          </p:cNvSpPr>
          <p:nvPr/>
        </p:nvSpPr>
        <p:spPr>
          <a:xfrm>
            <a:off x="1066800" y="4419600"/>
            <a:ext cx="6858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sz="1800" dirty="0"/>
          </a:p>
        </p:txBody>
      </p:sp>
      <p:pic>
        <p:nvPicPr>
          <p:cNvPr id="8" name="Picture 2" descr="Y:\Correspondence\Templates\ArDOT_Logo_Red&amp;Blue_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6049341"/>
            <a:ext cx="2171700" cy="8086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957" y="1197677"/>
            <a:ext cx="6159683" cy="4792638"/>
          </a:xfrm>
          <a:prstGeom prst="rect">
            <a:avLst/>
          </a:prstGeom>
        </p:spPr>
      </p:pic>
    </p:spTree>
    <p:extLst>
      <p:ext uri="{BB962C8B-B14F-4D97-AF65-F5344CB8AC3E}">
        <p14:creationId xmlns:p14="http://schemas.microsoft.com/office/powerpoint/2010/main" val="4860705"/>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043895"/>
            <a:ext cx="4648200" cy="830997"/>
          </a:xfrm>
          <a:prstGeom prst="rect">
            <a:avLst/>
          </a:prstGeom>
          <a:solidFill>
            <a:schemeClr val="tx1"/>
          </a:solidFill>
        </p:spPr>
        <p:txBody>
          <a:bodyPr wrap="square" rtlCol="0" anchor="ctr">
            <a:spAutoFit/>
          </a:bodyPr>
          <a:lstStyle/>
          <a:p>
            <a:pPr algn="r"/>
            <a:endParaRPr lang="en-US" sz="1600" dirty="0" smtClean="0"/>
          </a:p>
          <a:p>
            <a:pPr algn="r"/>
            <a:endParaRPr lang="en-US" sz="1600" dirty="0"/>
          </a:p>
          <a:p>
            <a:pPr algn="r"/>
            <a:endParaRPr lang="en-US" sz="1600" dirty="0"/>
          </a:p>
        </p:txBody>
      </p:sp>
      <p:sp>
        <p:nvSpPr>
          <p:cNvPr id="5" name="TextBox 4"/>
          <p:cNvSpPr txBox="1"/>
          <p:nvPr/>
        </p:nvSpPr>
        <p:spPr>
          <a:xfrm>
            <a:off x="4495800" y="6043895"/>
            <a:ext cx="4648200" cy="830997"/>
          </a:xfrm>
          <a:prstGeom prst="rect">
            <a:avLst/>
          </a:prstGeom>
          <a:solidFill>
            <a:schemeClr val="bg1">
              <a:lumMod val="50000"/>
              <a:lumOff val="50000"/>
            </a:schemeClr>
          </a:solidFill>
        </p:spPr>
        <p:txBody>
          <a:bodyPr wrap="square" rtlCol="0" anchor="ctr">
            <a:spAutoFit/>
          </a:bodyPr>
          <a:lstStyle/>
          <a:p>
            <a:pPr algn="r"/>
            <a:r>
              <a:rPr lang="en-US" sz="1600" dirty="0" smtClean="0">
                <a:latin typeface="Cambria" panose="02040503050406030204" pitchFamily="18" charset="0"/>
              </a:rPr>
              <a:t>TRC 2019</a:t>
            </a:r>
          </a:p>
          <a:p>
            <a:pPr algn="r"/>
            <a:r>
              <a:rPr lang="en-US" sz="1600" dirty="0" smtClean="0">
                <a:latin typeface="Cambria" panose="02040503050406030204" pitchFamily="18" charset="0"/>
              </a:rPr>
              <a:t>Hot Springs, AR</a:t>
            </a:r>
          </a:p>
          <a:p>
            <a:pPr algn="r"/>
            <a:r>
              <a:rPr lang="en-US" sz="1600" dirty="0">
                <a:latin typeface="Cambria" panose="02040503050406030204" pitchFamily="18" charset="0"/>
              </a:rPr>
              <a:t>August 16, 2019</a:t>
            </a:r>
          </a:p>
        </p:txBody>
      </p:sp>
      <p:sp>
        <p:nvSpPr>
          <p:cNvPr id="6" name="Title 1"/>
          <p:cNvSpPr txBox="1">
            <a:spLocks/>
          </p:cNvSpPr>
          <p:nvPr/>
        </p:nvSpPr>
        <p:spPr>
          <a:xfrm>
            <a:off x="228600" y="23811"/>
            <a:ext cx="8534400" cy="1012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700" dirty="0">
                <a:latin typeface="Cambria" panose="02040503050406030204" pitchFamily="18" charset="0"/>
              </a:rPr>
              <a:t>Why Data </a:t>
            </a:r>
            <a:r>
              <a:rPr lang="en-US" sz="3700" dirty="0" smtClean="0">
                <a:latin typeface="Cambria" panose="02040503050406030204" pitchFamily="18" charset="0"/>
              </a:rPr>
              <a:t>Management</a:t>
            </a:r>
            <a:r>
              <a:rPr lang="en-US" sz="4800" dirty="0" smtClean="0">
                <a:latin typeface="Cambria" panose="02040503050406030204" pitchFamily="18" charset="0"/>
              </a:rPr>
              <a:t>?</a:t>
            </a:r>
            <a:endParaRPr lang="en-US" sz="4800" dirty="0">
              <a:latin typeface="Cambria" panose="02040503050406030204" pitchFamily="18" charset="0"/>
            </a:endParaRPr>
          </a:p>
        </p:txBody>
      </p:sp>
      <p:sp>
        <p:nvSpPr>
          <p:cNvPr id="7" name="Subtitle 2"/>
          <p:cNvSpPr txBox="1">
            <a:spLocks/>
          </p:cNvSpPr>
          <p:nvPr/>
        </p:nvSpPr>
        <p:spPr>
          <a:xfrm>
            <a:off x="1066800" y="4419600"/>
            <a:ext cx="6858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sz="1800" dirty="0"/>
          </a:p>
        </p:txBody>
      </p:sp>
      <p:sp>
        <p:nvSpPr>
          <p:cNvPr id="10" name="Content Placeholder 9"/>
          <p:cNvSpPr>
            <a:spLocks noGrp="1"/>
          </p:cNvSpPr>
          <p:nvPr>
            <p:ph idx="1"/>
          </p:nvPr>
        </p:nvSpPr>
        <p:spPr>
          <a:xfrm>
            <a:off x="457200" y="1277284"/>
            <a:ext cx="8229600" cy="4525963"/>
          </a:xfrm>
        </p:spPr>
        <p:txBody>
          <a:bodyPr>
            <a:normAutofit fontScale="92500" lnSpcReduction="20000"/>
          </a:bodyPr>
          <a:lstStyle/>
          <a:p>
            <a:r>
              <a:rPr lang="en-US" dirty="0" smtClean="0"/>
              <a:t>Improves the accuracy, completeness, consistency, and timeliness of data</a:t>
            </a:r>
          </a:p>
          <a:p>
            <a:r>
              <a:rPr lang="en-US" dirty="0" smtClean="0"/>
              <a:t>Provides a “single version of the truth” to use the analyses and reporting.</a:t>
            </a:r>
          </a:p>
          <a:p>
            <a:r>
              <a:rPr lang="en-US" dirty="0" smtClean="0"/>
              <a:t>Enabling new analysis possibilities through providing more accessible data and data linkages.</a:t>
            </a:r>
          </a:p>
          <a:p>
            <a:r>
              <a:rPr lang="en-US" dirty="0" smtClean="0"/>
              <a:t>Collecting and sharing data more efficiently across the agency and with agency partners.</a:t>
            </a:r>
          </a:p>
          <a:p>
            <a:r>
              <a:rPr lang="en-US" dirty="0" smtClean="0"/>
              <a:t>Fostering a culture that understands and supports the value of data in the business process.</a:t>
            </a:r>
            <a:endParaRPr lang="en-US" dirty="0"/>
          </a:p>
        </p:txBody>
      </p:sp>
      <p:pic>
        <p:nvPicPr>
          <p:cNvPr id="8" name="Picture 2" descr="Y:\Correspondence\Templates\ArDOT_Logo_Red&amp;Blue_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6055063"/>
            <a:ext cx="2171700" cy="80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13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043895"/>
            <a:ext cx="4648200" cy="830997"/>
          </a:xfrm>
          <a:prstGeom prst="rect">
            <a:avLst/>
          </a:prstGeom>
          <a:solidFill>
            <a:schemeClr val="tx1"/>
          </a:solidFill>
        </p:spPr>
        <p:txBody>
          <a:bodyPr wrap="square" rtlCol="0" anchor="ctr">
            <a:spAutoFit/>
          </a:bodyPr>
          <a:lstStyle/>
          <a:p>
            <a:pPr algn="r"/>
            <a:endParaRPr lang="en-US" sz="1600" dirty="0" smtClean="0"/>
          </a:p>
          <a:p>
            <a:pPr algn="r"/>
            <a:endParaRPr lang="en-US" sz="1600" dirty="0"/>
          </a:p>
          <a:p>
            <a:pPr algn="r"/>
            <a:endParaRPr lang="en-US" sz="1600" dirty="0"/>
          </a:p>
        </p:txBody>
      </p:sp>
      <p:sp>
        <p:nvSpPr>
          <p:cNvPr id="5" name="TextBox 4"/>
          <p:cNvSpPr txBox="1"/>
          <p:nvPr/>
        </p:nvSpPr>
        <p:spPr>
          <a:xfrm>
            <a:off x="4495800" y="6043895"/>
            <a:ext cx="4648200" cy="830997"/>
          </a:xfrm>
          <a:prstGeom prst="rect">
            <a:avLst/>
          </a:prstGeom>
          <a:solidFill>
            <a:schemeClr val="bg1">
              <a:lumMod val="50000"/>
              <a:lumOff val="50000"/>
            </a:schemeClr>
          </a:solidFill>
        </p:spPr>
        <p:txBody>
          <a:bodyPr wrap="square" rtlCol="0" anchor="ctr">
            <a:spAutoFit/>
          </a:bodyPr>
          <a:lstStyle/>
          <a:p>
            <a:pPr algn="r"/>
            <a:r>
              <a:rPr lang="en-US" sz="1600" dirty="0" smtClean="0">
                <a:latin typeface="Cambria" panose="02040503050406030204" pitchFamily="18" charset="0"/>
              </a:rPr>
              <a:t>TRC 2019</a:t>
            </a:r>
          </a:p>
          <a:p>
            <a:pPr algn="r"/>
            <a:r>
              <a:rPr lang="en-US" sz="1600" dirty="0" smtClean="0">
                <a:latin typeface="Cambria" panose="02040503050406030204" pitchFamily="18" charset="0"/>
              </a:rPr>
              <a:t>Hot Springs, AR</a:t>
            </a:r>
          </a:p>
          <a:p>
            <a:pPr algn="r"/>
            <a:r>
              <a:rPr lang="en-US" sz="1600" dirty="0">
                <a:latin typeface="Cambria" panose="02040503050406030204" pitchFamily="18" charset="0"/>
              </a:rPr>
              <a:t>August 16, 2019</a:t>
            </a:r>
          </a:p>
        </p:txBody>
      </p:sp>
      <p:sp>
        <p:nvSpPr>
          <p:cNvPr id="6" name="Title 1"/>
          <p:cNvSpPr txBox="1">
            <a:spLocks/>
          </p:cNvSpPr>
          <p:nvPr/>
        </p:nvSpPr>
        <p:spPr>
          <a:xfrm>
            <a:off x="228600" y="152400"/>
            <a:ext cx="8534400" cy="1012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700" dirty="0" smtClean="0">
                <a:latin typeface="Cambria" panose="02040503050406030204" pitchFamily="18" charset="0"/>
              </a:rPr>
              <a:t>Components of Data Management</a:t>
            </a:r>
            <a:endParaRPr lang="en-US" sz="3700" dirty="0">
              <a:latin typeface="Cambria" panose="02040503050406030204" pitchFamily="18" charset="0"/>
            </a:endParaRPr>
          </a:p>
        </p:txBody>
      </p:sp>
      <p:sp>
        <p:nvSpPr>
          <p:cNvPr id="7" name="Subtitle 2"/>
          <p:cNvSpPr txBox="1">
            <a:spLocks/>
          </p:cNvSpPr>
          <p:nvPr/>
        </p:nvSpPr>
        <p:spPr>
          <a:xfrm>
            <a:off x="1066800" y="4419600"/>
            <a:ext cx="6858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sz="1800" dirty="0"/>
          </a:p>
        </p:txBody>
      </p:sp>
      <p:graphicFrame>
        <p:nvGraphicFramePr>
          <p:cNvPr id="12" name="Diagram 11"/>
          <p:cNvGraphicFramePr/>
          <p:nvPr>
            <p:extLst>
              <p:ext uri="{D42A27DB-BD31-4B8C-83A1-F6EECF244321}">
                <p14:modId xmlns:p14="http://schemas.microsoft.com/office/powerpoint/2010/main" val="270188725"/>
              </p:ext>
            </p:extLst>
          </p:nvPr>
        </p:nvGraphicFramePr>
        <p:xfrm>
          <a:off x="1066800" y="1447956"/>
          <a:ext cx="6934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Y:\Correspondence\Templates\ArDOT_Logo_Red&amp;Blue_fina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6043895"/>
            <a:ext cx="2171700" cy="80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622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043895"/>
            <a:ext cx="4648200" cy="830997"/>
          </a:xfrm>
          <a:prstGeom prst="rect">
            <a:avLst/>
          </a:prstGeom>
          <a:solidFill>
            <a:schemeClr val="tx1"/>
          </a:solidFill>
        </p:spPr>
        <p:txBody>
          <a:bodyPr wrap="square" rtlCol="0" anchor="ctr">
            <a:spAutoFit/>
          </a:bodyPr>
          <a:lstStyle/>
          <a:p>
            <a:pPr algn="r"/>
            <a:endParaRPr lang="en-US" sz="1600" dirty="0" smtClean="0"/>
          </a:p>
          <a:p>
            <a:pPr algn="r"/>
            <a:endParaRPr lang="en-US" sz="1600" dirty="0"/>
          </a:p>
          <a:p>
            <a:pPr algn="r"/>
            <a:endParaRPr lang="en-US" sz="1600" dirty="0"/>
          </a:p>
        </p:txBody>
      </p:sp>
      <p:sp>
        <p:nvSpPr>
          <p:cNvPr id="5" name="TextBox 4"/>
          <p:cNvSpPr txBox="1"/>
          <p:nvPr/>
        </p:nvSpPr>
        <p:spPr>
          <a:xfrm>
            <a:off x="4495800" y="6043895"/>
            <a:ext cx="4648200" cy="830997"/>
          </a:xfrm>
          <a:prstGeom prst="rect">
            <a:avLst/>
          </a:prstGeom>
          <a:solidFill>
            <a:schemeClr val="bg1">
              <a:lumMod val="50000"/>
              <a:lumOff val="50000"/>
            </a:schemeClr>
          </a:solidFill>
        </p:spPr>
        <p:txBody>
          <a:bodyPr wrap="square" rtlCol="0" anchor="ctr">
            <a:spAutoFit/>
          </a:bodyPr>
          <a:lstStyle/>
          <a:p>
            <a:pPr algn="r"/>
            <a:r>
              <a:rPr lang="en-US" sz="1600" dirty="0" smtClean="0">
                <a:latin typeface="Cambria" panose="02040503050406030204" pitchFamily="18" charset="0"/>
              </a:rPr>
              <a:t>TRC 2019</a:t>
            </a:r>
          </a:p>
          <a:p>
            <a:pPr algn="r"/>
            <a:r>
              <a:rPr lang="en-US" sz="1600" dirty="0" smtClean="0">
                <a:latin typeface="Cambria" panose="02040503050406030204" pitchFamily="18" charset="0"/>
              </a:rPr>
              <a:t>Hot Springs, AR</a:t>
            </a:r>
          </a:p>
          <a:p>
            <a:pPr algn="r"/>
            <a:r>
              <a:rPr lang="en-US" sz="1600" dirty="0">
                <a:latin typeface="Cambria" panose="02040503050406030204" pitchFamily="18" charset="0"/>
              </a:rPr>
              <a:t>August 16, 2019</a:t>
            </a:r>
          </a:p>
        </p:txBody>
      </p:sp>
      <p:sp>
        <p:nvSpPr>
          <p:cNvPr id="6" name="Title 1"/>
          <p:cNvSpPr txBox="1">
            <a:spLocks/>
          </p:cNvSpPr>
          <p:nvPr/>
        </p:nvSpPr>
        <p:spPr>
          <a:xfrm>
            <a:off x="228600" y="152400"/>
            <a:ext cx="8534400" cy="1012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Cambria" panose="02040503050406030204" pitchFamily="18" charset="0"/>
              </a:rPr>
              <a:t>Data Quality</a:t>
            </a:r>
            <a:endParaRPr lang="en-US" sz="4000" dirty="0">
              <a:latin typeface="Cambria" panose="02040503050406030204" pitchFamily="18" charset="0"/>
            </a:endParaRPr>
          </a:p>
        </p:txBody>
      </p:sp>
      <p:sp>
        <p:nvSpPr>
          <p:cNvPr id="7" name="Subtitle 2"/>
          <p:cNvSpPr txBox="1">
            <a:spLocks/>
          </p:cNvSpPr>
          <p:nvPr/>
        </p:nvSpPr>
        <p:spPr>
          <a:xfrm>
            <a:off x="1066800" y="4419600"/>
            <a:ext cx="6858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sz="1800" dirty="0"/>
          </a:p>
        </p:txBody>
      </p:sp>
      <p:pic>
        <p:nvPicPr>
          <p:cNvPr id="8" name="Picture 2" descr="Y:\Correspondence\Templates\ArDOT_Logo_Red&amp;Blue_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6043895"/>
            <a:ext cx="2171700" cy="8086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0" y="1371600"/>
            <a:ext cx="5867400" cy="4082985"/>
          </a:xfrm>
          <a:prstGeom prst="rect">
            <a:avLst/>
          </a:prstGeom>
        </p:spPr>
      </p:pic>
    </p:spTree>
    <p:extLst>
      <p:ext uri="{BB962C8B-B14F-4D97-AF65-F5344CB8AC3E}">
        <p14:creationId xmlns:p14="http://schemas.microsoft.com/office/powerpoint/2010/main" val="1482066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043895"/>
            <a:ext cx="4648200" cy="830997"/>
          </a:xfrm>
          <a:prstGeom prst="rect">
            <a:avLst/>
          </a:prstGeom>
          <a:solidFill>
            <a:schemeClr val="tx1"/>
          </a:solidFill>
        </p:spPr>
        <p:txBody>
          <a:bodyPr wrap="square" rtlCol="0" anchor="ctr">
            <a:spAutoFit/>
          </a:bodyPr>
          <a:lstStyle/>
          <a:p>
            <a:pPr algn="r"/>
            <a:endParaRPr lang="en-US" sz="1600" dirty="0" smtClean="0"/>
          </a:p>
          <a:p>
            <a:pPr algn="r"/>
            <a:endParaRPr lang="en-US" sz="1600" dirty="0"/>
          </a:p>
          <a:p>
            <a:pPr algn="r"/>
            <a:endParaRPr lang="en-US" sz="1600" dirty="0"/>
          </a:p>
        </p:txBody>
      </p:sp>
      <p:sp>
        <p:nvSpPr>
          <p:cNvPr id="5" name="TextBox 4"/>
          <p:cNvSpPr txBox="1"/>
          <p:nvPr/>
        </p:nvSpPr>
        <p:spPr>
          <a:xfrm>
            <a:off x="4495800" y="6043895"/>
            <a:ext cx="4648200" cy="830997"/>
          </a:xfrm>
          <a:prstGeom prst="rect">
            <a:avLst/>
          </a:prstGeom>
          <a:solidFill>
            <a:schemeClr val="bg1">
              <a:lumMod val="50000"/>
              <a:lumOff val="50000"/>
            </a:schemeClr>
          </a:solidFill>
        </p:spPr>
        <p:txBody>
          <a:bodyPr wrap="square" rtlCol="0" anchor="ctr">
            <a:spAutoFit/>
          </a:bodyPr>
          <a:lstStyle/>
          <a:p>
            <a:pPr algn="r"/>
            <a:r>
              <a:rPr lang="en-US" sz="1600" dirty="0" smtClean="0">
                <a:latin typeface="Cambria" panose="02040503050406030204" pitchFamily="18" charset="0"/>
              </a:rPr>
              <a:t>TRC 2019</a:t>
            </a:r>
          </a:p>
          <a:p>
            <a:pPr algn="r"/>
            <a:r>
              <a:rPr lang="en-US" sz="1600" dirty="0" smtClean="0">
                <a:latin typeface="Cambria" panose="02040503050406030204" pitchFamily="18" charset="0"/>
              </a:rPr>
              <a:t>Hot Springs, AR</a:t>
            </a:r>
          </a:p>
          <a:p>
            <a:pPr algn="r"/>
            <a:r>
              <a:rPr lang="en-US" sz="1600" dirty="0">
                <a:latin typeface="Cambria" panose="02040503050406030204" pitchFamily="18" charset="0"/>
              </a:rPr>
              <a:t>August 16, 2019</a:t>
            </a:r>
          </a:p>
        </p:txBody>
      </p:sp>
      <p:sp>
        <p:nvSpPr>
          <p:cNvPr id="6" name="Title 1"/>
          <p:cNvSpPr txBox="1">
            <a:spLocks/>
          </p:cNvSpPr>
          <p:nvPr/>
        </p:nvSpPr>
        <p:spPr>
          <a:xfrm>
            <a:off x="228600" y="152400"/>
            <a:ext cx="8534400" cy="1012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Cambria" panose="02040503050406030204" pitchFamily="18" charset="0"/>
              </a:rPr>
              <a:t>Data Accessibility</a:t>
            </a:r>
            <a:endParaRPr lang="en-US" sz="4000" dirty="0">
              <a:latin typeface="Cambria" panose="02040503050406030204" pitchFamily="18" charset="0"/>
            </a:endParaRPr>
          </a:p>
        </p:txBody>
      </p:sp>
      <p:sp>
        <p:nvSpPr>
          <p:cNvPr id="7" name="Subtitle 2"/>
          <p:cNvSpPr txBox="1">
            <a:spLocks/>
          </p:cNvSpPr>
          <p:nvPr/>
        </p:nvSpPr>
        <p:spPr>
          <a:xfrm>
            <a:off x="1066800" y="4419600"/>
            <a:ext cx="6858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endParaRPr lang="en-US" sz="1800" dirty="0"/>
          </a:p>
        </p:txBody>
      </p:sp>
      <p:pic>
        <p:nvPicPr>
          <p:cNvPr id="8" name="Picture 2" descr="Y:\Correspondence\Templates\ArDOT_Logo_Red&amp;Blue_fin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6043895"/>
            <a:ext cx="2171700" cy="8086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70" y="1869692"/>
            <a:ext cx="7877060" cy="3352800"/>
          </a:xfrm>
          <a:prstGeom prst="rect">
            <a:avLst/>
          </a:prstGeom>
        </p:spPr>
      </p:pic>
    </p:spTree>
    <p:extLst>
      <p:ext uri="{BB962C8B-B14F-4D97-AF65-F5344CB8AC3E}">
        <p14:creationId xmlns:p14="http://schemas.microsoft.com/office/powerpoint/2010/main" val="2872083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7251</TotalTime>
  <Words>867</Words>
  <Application>Microsoft Office PowerPoint</Application>
  <PresentationFormat>On-screen Show (4:3)</PresentationFormat>
  <Paragraphs>198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ahtd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TPM in Arkansas</dc:title>
  <dc:creator>Henry, Michael</dc:creator>
  <cp:lastModifiedBy>Henry, Michael</cp:lastModifiedBy>
  <cp:revision>197</cp:revision>
  <cp:lastPrinted>2017-05-15T22:42:06Z</cp:lastPrinted>
  <dcterms:created xsi:type="dcterms:W3CDTF">2017-04-21T14:12:26Z</dcterms:created>
  <dcterms:modified xsi:type="dcterms:W3CDTF">2019-08-16T01:57:27Z</dcterms:modified>
</cp:coreProperties>
</file>